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91" r:id="rId7"/>
    <p:sldId id="262" r:id="rId8"/>
    <p:sldId id="263" r:id="rId9"/>
    <p:sldId id="267" r:id="rId10"/>
    <p:sldId id="268" r:id="rId11"/>
    <p:sldId id="264" r:id="rId12"/>
    <p:sldId id="265" r:id="rId13"/>
    <p:sldId id="266" r:id="rId14"/>
    <p:sldId id="270" r:id="rId15"/>
    <p:sldId id="271" r:id="rId16"/>
    <p:sldId id="272" r:id="rId17"/>
    <p:sldId id="273" r:id="rId18"/>
    <p:sldId id="260" r:id="rId19"/>
    <p:sldId id="274" r:id="rId20"/>
    <p:sldId id="275" r:id="rId21"/>
    <p:sldId id="276" r:id="rId22"/>
    <p:sldId id="277" r:id="rId23"/>
    <p:sldId id="278" r:id="rId24"/>
    <p:sldId id="285" r:id="rId25"/>
    <p:sldId id="286" r:id="rId26"/>
    <p:sldId id="287" r:id="rId27"/>
    <p:sldId id="288" r:id="rId28"/>
    <p:sldId id="289" r:id="rId29"/>
    <p:sldId id="284" r:id="rId30"/>
    <p:sldId id="280" r:id="rId31"/>
    <p:sldId id="281" r:id="rId32"/>
    <p:sldId id="282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6BF52-7C1C-4549-9564-84FB955D19B2}" v="588" dt="2020-09-17T13:36:02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, Aaron" userId="b45f7545-2435-422c-b240-8e1d2467334a" providerId="ADAL" clId="{38F1F377-4EFE-4D48-9108-5769CE6F2590}"/>
    <pc:docChg chg="undo custSel mod addSld delSld modSld sldOrd">
      <pc:chgData name="Sander, Aaron" userId="b45f7545-2435-422c-b240-8e1d2467334a" providerId="ADAL" clId="{38F1F377-4EFE-4D48-9108-5769CE6F2590}" dt="2020-09-15T13:48:22.406" v="8457" actId="1076"/>
      <pc:docMkLst>
        <pc:docMk/>
      </pc:docMkLst>
      <pc:sldChg chg="modSp add">
        <pc:chgData name="Sander, Aaron" userId="b45f7545-2435-422c-b240-8e1d2467334a" providerId="ADAL" clId="{38F1F377-4EFE-4D48-9108-5769CE6F2590}" dt="2020-09-15T09:01:31.407" v="560" actId="20577"/>
        <pc:sldMkLst>
          <pc:docMk/>
          <pc:sldMk cId="3423011114" sldId="257"/>
        </pc:sldMkLst>
        <pc:spChg chg="mod">
          <ac:chgData name="Sander, Aaron" userId="b45f7545-2435-422c-b240-8e1d2467334a" providerId="ADAL" clId="{38F1F377-4EFE-4D48-9108-5769CE6F2590}" dt="2020-09-15T08:57:17.984" v="145" actId="20577"/>
          <ac:spMkLst>
            <pc:docMk/>
            <pc:sldMk cId="3423011114" sldId="257"/>
            <ac:spMk id="2" creationId="{60455281-364A-4B33-A2C1-ED8D29B9036C}"/>
          </ac:spMkLst>
        </pc:spChg>
        <pc:spChg chg="mod">
          <ac:chgData name="Sander, Aaron" userId="b45f7545-2435-422c-b240-8e1d2467334a" providerId="ADAL" clId="{38F1F377-4EFE-4D48-9108-5769CE6F2590}" dt="2020-09-15T09:01:31.407" v="560" actId="20577"/>
          <ac:spMkLst>
            <pc:docMk/>
            <pc:sldMk cId="3423011114" sldId="257"/>
            <ac:spMk id="3" creationId="{65EF2C51-E698-4F2F-9C97-F3A725E98D94}"/>
          </ac:spMkLst>
        </pc:spChg>
      </pc:sldChg>
      <pc:sldChg chg="modSp add">
        <pc:chgData name="Sander, Aaron" userId="b45f7545-2435-422c-b240-8e1d2467334a" providerId="ADAL" clId="{38F1F377-4EFE-4D48-9108-5769CE6F2590}" dt="2020-09-15T09:13:53.702" v="1215" actId="20577"/>
        <pc:sldMkLst>
          <pc:docMk/>
          <pc:sldMk cId="2041167587" sldId="258"/>
        </pc:sldMkLst>
        <pc:spChg chg="mod">
          <ac:chgData name="Sander, Aaron" userId="b45f7545-2435-422c-b240-8e1d2467334a" providerId="ADAL" clId="{38F1F377-4EFE-4D48-9108-5769CE6F2590}" dt="2020-09-15T09:05:29.931" v="580" actId="20577"/>
          <ac:spMkLst>
            <pc:docMk/>
            <pc:sldMk cId="2041167587" sldId="258"/>
            <ac:spMk id="2" creationId="{CD303268-350C-417C-9AFB-93301C0BC1F3}"/>
          </ac:spMkLst>
        </pc:spChg>
        <pc:spChg chg="mod">
          <ac:chgData name="Sander, Aaron" userId="b45f7545-2435-422c-b240-8e1d2467334a" providerId="ADAL" clId="{38F1F377-4EFE-4D48-9108-5769CE6F2590}" dt="2020-09-15T09:13:53.702" v="1215" actId="20577"/>
          <ac:spMkLst>
            <pc:docMk/>
            <pc:sldMk cId="2041167587" sldId="258"/>
            <ac:spMk id="3" creationId="{020960AD-4525-440E-BBF5-CB31CE9968BB}"/>
          </ac:spMkLst>
        </pc:spChg>
      </pc:sldChg>
      <pc:sldChg chg="modSp add del">
        <pc:chgData name="Sander, Aaron" userId="b45f7545-2435-422c-b240-8e1d2467334a" providerId="ADAL" clId="{38F1F377-4EFE-4D48-9108-5769CE6F2590}" dt="2020-09-15T11:31:09.748" v="1423" actId="2696"/>
        <pc:sldMkLst>
          <pc:docMk/>
          <pc:sldMk cId="891522521" sldId="259"/>
        </pc:sldMkLst>
        <pc:spChg chg="mod">
          <ac:chgData name="Sander, Aaron" userId="b45f7545-2435-422c-b240-8e1d2467334a" providerId="ADAL" clId="{38F1F377-4EFE-4D48-9108-5769CE6F2590}" dt="2020-09-15T09:13:59.921" v="1240" actId="20577"/>
          <ac:spMkLst>
            <pc:docMk/>
            <pc:sldMk cId="891522521" sldId="259"/>
            <ac:spMk id="2" creationId="{9FE9B19A-A6B2-48D2-A20D-78908DE27772}"/>
          </ac:spMkLst>
        </pc:spChg>
        <pc:spChg chg="mod">
          <ac:chgData name="Sander, Aaron" userId="b45f7545-2435-422c-b240-8e1d2467334a" providerId="ADAL" clId="{38F1F377-4EFE-4D48-9108-5769CE6F2590}" dt="2020-09-15T11:30:52.397" v="1420" actId="20577"/>
          <ac:spMkLst>
            <pc:docMk/>
            <pc:sldMk cId="891522521" sldId="259"/>
            <ac:spMk id="3" creationId="{EAED719B-6A5E-4791-B710-18AC1293D7BD}"/>
          </ac:spMkLst>
        </pc:spChg>
      </pc:sldChg>
      <pc:sldChg chg="add">
        <pc:chgData name="Sander, Aaron" userId="b45f7545-2435-422c-b240-8e1d2467334a" providerId="ADAL" clId="{38F1F377-4EFE-4D48-9108-5769CE6F2590}" dt="2020-09-15T09:18:31.218" v="1313"/>
        <pc:sldMkLst>
          <pc:docMk/>
          <pc:sldMk cId="3356241641" sldId="260"/>
        </pc:sldMkLst>
      </pc:sldChg>
      <pc:sldChg chg="modSp add ord">
        <pc:chgData name="Sander, Aaron" userId="b45f7545-2435-422c-b240-8e1d2467334a" providerId="ADAL" clId="{38F1F377-4EFE-4D48-9108-5769CE6F2590}" dt="2020-09-15T11:30:22.125" v="1382"/>
        <pc:sldMkLst>
          <pc:docMk/>
          <pc:sldMk cId="338767328" sldId="261"/>
        </pc:sldMkLst>
        <pc:spChg chg="mod">
          <ac:chgData name="Sander, Aaron" userId="b45f7545-2435-422c-b240-8e1d2467334a" providerId="ADAL" clId="{38F1F377-4EFE-4D48-9108-5769CE6F2590}" dt="2020-09-15T09:24:03.244" v="1322" actId="20577"/>
          <ac:spMkLst>
            <pc:docMk/>
            <pc:sldMk cId="338767328" sldId="261"/>
            <ac:spMk id="2" creationId="{0AC487FF-CD37-4E33-8200-A8A827E3E2EE}"/>
          </ac:spMkLst>
        </pc:spChg>
        <pc:spChg chg="mod">
          <ac:chgData name="Sander, Aaron" userId="b45f7545-2435-422c-b240-8e1d2467334a" providerId="ADAL" clId="{38F1F377-4EFE-4D48-9108-5769CE6F2590}" dt="2020-09-15T09:24:18.666" v="1381" actId="20577"/>
          <ac:spMkLst>
            <pc:docMk/>
            <pc:sldMk cId="338767328" sldId="261"/>
            <ac:spMk id="3" creationId="{94061A87-F4C1-4E52-9443-19C81C347AF7}"/>
          </ac:spMkLst>
        </pc:spChg>
      </pc:sldChg>
      <pc:sldChg chg="addSp delSp modSp add mod ord setBg">
        <pc:chgData name="Sander, Aaron" userId="b45f7545-2435-422c-b240-8e1d2467334a" providerId="ADAL" clId="{38F1F377-4EFE-4D48-9108-5769CE6F2590}" dt="2020-09-15T13:41:57.450" v="8385" actId="20577"/>
        <pc:sldMkLst>
          <pc:docMk/>
          <pc:sldMk cId="3944685845" sldId="262"/>
        </pc:sldMkLst>
        <pc:spChg chg="mod">
          <ac:chgData name="Sander, Aaron" userId="b45f7545-2435-422c-b240-8e1d2467334a" providerId="ADAL" clId="{38F1F377-4EFE-4D48-9108-5769CE6F2590}" dt="2020-09-15T11:43:01.600" v="2183" actId="26606"/>
          <ac:spMkLst>
            <pc:docMk/>
            <pc:sldMk cId="3944685845" sldId="262"/>
            <ac:spMk id="2" creationId="{F84A25D2-3823-4E27-BFDD-58AF17266F96}"/>
          </ac:spMkLst>
        </pc:spChg>
        <pc:spChg chg="del mod">
          <ac:chgData name="Sander, Aaron" userId="b45f7545-2435-422c-b240-8e1d2467334a" providerId="ADAL" clId="{38F1F377-4EFE-4D48-9108-5769CE6F2590}" dt="2020-09-15T11:42:36.367" v="2170" actId="931"/>
          <ac:spMkLst>
            <pc:docMk/>
            <pc:sldMk cId="3944685845" sldId="262"/>
            <ac:spMk id="3" creationId="{5BAF0B54-5F3E-4534-B699-30BC86BCCC3E}"/>
          </ac:spMkLst>
        </pc:spChg>
        <pc:spChg chg="mod">
          <ac:chgData name="Sander, Aaron" userId="b45f7545-2435-422c-b240-8e1d2467334a" providerId="ADAL" clId="{38F1F377-4EFE-4D48-9108-5769CE6F2590}" dt="2020-09-15T13:41:57.450" v="8385" actId="20577"/>
          <ac:spMkLst>
            <pc:docMk/>
            <pc:sldMk cId="3944685845" sldId="262"/>
            <ac:spMk id="4" creationId="{86075CC6-19D5-429D-86B3-464244A1FA3E}"/>
          </ac:spMkLst>
        </pc:spChg>
        <pc:spChg chg="add del">
          <ac:chgData name="Sander, Aaron" userId="b45f7545-2435-422c-b240-8e1d2467334a" providerId="ADAL" clId="{38F1F377-4EFE-4D48-9108-5769CE6F2590}" dt="2020-09-15T11:42:48.695" v="2174" actId="26606"/>
          <ac:spMkLst>
            <pc:docMk/>
            <pc:sldMk cId="3944685845" sldId="262"/>
            <ac:spMk id="11" creationId="{6FA0A1AD-DEE2-4598-8D3B-C1F65F315A79}"/>
          </ac:spMkLst>
        </pc:spChg>
        <pc:spChg chg="add del">
          <ac:chgData name="Sander, Aaron" userId="b45f7545-2435-422c-b240-8e1d2467334a" providerId="ADAL" clId="{38F1F377-4EFE-4D48-9108-5769CE6F2590}" dt="2020-09-15T11:42:49.205" v="2176" actId="26606"/>
          <ac:spMkLst>
            <pc:docMk/>
            <pc:sldMk cId="3944685845" sldId="262"/>
            <ac:spMk id="13" creationId="{6FA0A1AD-DEE2-4598-8D3B-C1F65F315A79}"/>
          </ac:spMkLst>
        </pc:spChg>
        <pc:spChg chg="add del">
          <ac:chgData name="Sander, Aaron" userId="b45f7545-2435-422c-b240-8e1d2467334a" providerId="ADAL" clId="{38F1F377-4EFE-4D48-9108-5769CE6F2590}" dt="2020-09-15T11:42:59.990" v="2178" actId="26606"/>
          <ac:spMkLst>
            <pc:docMk/>
            <pc:sldMk cId="3944685845" sldId="262"/>
            <ac:spMk id="15" creationId="{6FA0A1AD-DEE2-4598-8D3B-C1F65F315A79}"/>
          </ac:spMkLst>
        </pc:spChg>
        <pc:spChg chg="add del">
          <ac:chgData name="Sander, Aaron" userId="b45f7545-2435-422c-b240-8e1d2467334a" providerId="ADAL" clId="{38F1F377-4EFE-4D48-9108-5769CE6F2590}" dt="2020-09-15T11:43:00.639" v="2180" actId="26606"/>
          <ac:spMkLst>
            <pc:docMk/>
            <pc:sldMk cId="3944685845" sldId="262"/>
            <ac:spMk id="17" creationId="{6FA0A1AD-DEE2-4598-8D3B-C1F65F315A79}"/>
          </ac:spMkLst>
        </pc:spChg>
        <pc:spChg chg="add del">
          <ac:chgData name="Sander, Aaron" userId="b45f7545-2435-422c-b240-8e1d2467334a" providerId="ADAL" clId="{38F1F377-4EFE-4D48-9108-5769CE6F2590}" dt="2020-09-15T11:43:01.583" v="2182" actId="26606"/>
          <ac:spMkLst>
            <pc:docMk/>
            <pc:sldMk cId="3944685845" sldId="262"/>
            <ac:spMk id="19" creationId="{6FA0A1AD-DEE2-4598-8D3B-C1F65F315A79}"/>
          </ac:spMkLst>
        </pc:spChg>
        <pc:spChg chg="add">
          <ac:chgData name="Sander, Aaron" userId="b45f7545-2435-422c-b240-8e1d2467334a" providerId="ADAL" clId="{38F1F377-4EFE-4D48-9108-5769CE6F2590}" dt="2020-09-15T11:43:01.600" v="2183" actId="26606"/>
          <ac:spMkLst>
            <pc:docMk/>
            <pc:sldMk cId="3944685845" sldId="262"/>
            <ac:spMk id="21" creationId="{6FA0A1AD-DEE2-4598-8D3B-C1F65F315A79}"/>
          </ac:spMkLst>
        </pc:spChg>
        <pc:picChg chg="add mod ord">
          <ac:chgData name="Sander, Aaron" userId="b45f7545-2435-422c-b240-8e1d2467334a" providerId="ADAL" clId="{38F1F377-4EFE-4D48-9108-5769CE6F2590}" dt="2020-09-15T13:03:12.293" v="6645" actId="14826"/>
          <ac:picMkLst>
            <pc:docMk/>
            <pc:sldMk cId="3944685845" sldId="262"/>
            <ac:picMk id="6" creationId="{7A68D629-87B0-4CBB-8479-454F036258F4}"/>
          </ac:picMkLst>
        </pc:picChg>
        <pc:picChg chg="add mod">
          <ac:chgData name="Sander, Aaron" userId="b45f7545-2435-422c-b240-8e1d2467334a" providerId="ADAL" clId="{38F1F377-4EFE-4D48-9108-5769CE6F2590}" dt="2020-09-15T13:03:01.036" v="6644" actId="1076"/>
          <ac:picMkLst>
            <pc:docMk/>
            <pc:sldMk cId="3944685845" sldId="262"/>
            <ac:picMk id="14" creationId="{726DF1ED-9DFF-4144-AFDF-39B880D869DC}"/>
          </ac:picMkLst>
        </pc:picChg>
      </pc:sldChg>
      <pc:sldChg chg="addSp delSp modSp add del mod setBg delDesignElem">
        <pc:chgData name="Sander, Aaron" userId="b45f7545-2435-422c-b240-8e1d2467334a" providerId="ADAL" clId="{38F1F377-4EFE-4D48-9108-5769CE6F2590}" dt="2020-09-15T12:03:37.563" v="3278" actId="2696"/>
        <pc:sldMkLst>
          <pc:docMk/>
          <pc:sldMk cId="3611643463" sldId="263"/>
        </pc:sldMkLst>
        <pc:spChg chg="mod">
          <ac:chgData name="Sander, Aaron" userId="b45f7545-2435-422c-b240-8e1d2467334a" providerId="ADAL" clId="{38F1F377-4EFE-4D48-9108-5769CE6F2590}" dt="2020-09-15T12:02:02.879" v="3256" actId="26606"/>
          <ac:spMkLst>
            <pc:docMk/>
            <pc:sldMk cId="3611643463" sldId="263"/>
            <ac:spMk id="2" creationId="{F84A25D2-3823-4E27-BFDD-58AF17266F96}"/>
          </ac:spMkLst>
        </pc:spChg>
        <pc:spChg chg="del mod">
          <ac:chgData name="Sander, Aaron" userId="b45f7545-2435-422c-b240-8e1d2467334a" providerId="ADAL" clId="{38F1F377-4EFE-4D48-9108-5769CE6F2590}" dt="2020-09-15T12:01:56.769" v="3253" actId="931"/>
          <ac:spMkLst>
            <pc:docMk/>
            <pc:sldMk cId="3611643463" sldId="263"/>
            <ac:spMk id="4" creationId="{86075CC6-19D5-429D-86B3-464244A1FA3E}"/>
          </ac:spMkLst>
        </pc:spChg>
        <pc:spChg chg="add del mod">
          <ac:chgData name="Sander, Aaron" userId="b45f7545-2435-422c-b240-8e1d2467334a" providerId="ADAL" clId="{38F1F377-4EFE-4D48-9108-5769CE6F2590}" dt="2020-09-15T12:01:47.219" v="3252" actId="478"/>
          <ac:spMkLst>
            <pc:docMk/>
            <pc:sldMk cId="3611643463" sldId="263"/>
            <ac:spMk id="5" creationId="{3175A41B-1C0C-4730-953D-23E0981C6F12}"/>
          </ac:spMkLst>
        </pc:spChg>
        <pc:spChg chg="add del">
          <ac:chgData name="Sander, Aaron" userId="b45f7545-2435-422c-b240-8e1d2467334a" providerId="ADAL" clId="{38F1F377-4EFE-4D48-9108-5769CE6F2590}" dt="2020-09-15T12:02:24.400" v="3265" actId="931"/>
          <ac:spMkLst>
            <pc:docMk/>
            <pc:sldMk cId="3611643463" sldId="263"/>
            <ac:spMk id="12" creationId="{64A8483F-C136-4384-BE47-DE1E6268D0DF}"/>
          </ac:spMkLst>
        </pc:spChg>
        <pc:spChg chg="add">
          <ac:chgData name="Sander, Aaron" userId="b45f7545-2435-422c-b240-8e1d2467334a" providerId="ADAL" clId="{38F1F377-4EFE-4D48-9108-5769CE6F2590}" dt="2020-09-15T12:02:02.879" v="3256" actId="26606"/>
          <ac:spMkLst>
            <pc:docMk/>
            <pc:sldMk cId="3611643463" sldId="263"/>
            <ac:spMk id="15" creationId="{6FA0A1AD-DEE2-4598-8D3B-C1F65F315A79}"/>
          </ac:spMkLst>
        </pc:spChg>
        <pc:spChg chg="del">
          <ac:chgData name="Sander, Aaron" userId="b45f7545-2435-422c-b240-8e1d2467334a" providerId="ADAL" clId="{38F1F377-4EFE-4D48-9108-5769CE6F2590}" dt="2020-09-15T11:56:07.668" v="3110"/>
          <ac:spMkLst>
            <pc:docMk/>
            <pc:sldMk cId="3611643463" sldId="263"/>
            <ac:spMk id="21" creationId="{6FA0A1AD-DEE2-4598-8D3B-C1F65F315A79}"/>
          </ac:spMkLst>
        </pc:spChg>
        <pc:picChg chg="del">
          <ac:chgData name="Sander, Aaron" userId="b45f7545-2435-422c-b240-8e1d2467334a" providerId="ADAL" clId="{38F1F377-4EFE-4D48-9108-5769CE6F2590}" dt="2020-09-15T12:01:39.544" v="3251" actId="478"/>
          <ac:picMkLst>
            <pc:docMk/>
            <pc:sldMk cId="3611643463" sldId="263"/>
            <ac:picMk id="6" creationId="{7A68D629-87B0-4CBB-8479-454F036258F4}"/>
          </ac:picMkLst>
        </pc:picChg>
        <pc:picChg chg="add del mod">
          <ac:chgData name="Sander, Aaron" userId="b45f7545-2435-422c-b240-8e1d2467334a" providerId="ADAL" clId="{38F1F377-4EFE-4D48-9108-5769CE6F2590}" dt="2020-09-15T12:02:20.115" v="3264" actId="478"/>
          <ac:picMkLst>
            <pc:docMk/>
            <pc:sldMk cId="3611643463" sldId="263"/>
            <ac:picMk id="8" creationId="{CACD4379-6197-488D-80ED-2C3B89CA30E4}"/>
          </ac:picMkLst>
        </pc:picChg>
        <pc:picChg chg="add del mod">
          <ac:chgData name="Sander, Aaron" userId="b45f7545-2435-422c-b240-8e1d2467334a" providerId="ADAL" clId="{38F1F377-4EFE-4D48-9108-5769CE6F2590}" dt="2020-09-15T12:02:17.720" v="3263" actId="931"/>
          <ac:picMkLst>
            <pc:docMk/>
            <pc:sldMk cId="3611643463" sldId="263"/>
            <ac:picMk id="10" creationId="{32859DF1-C948-4E3A-8D05-D774C22B2937}"/>
          </ac:picMkLst>
        </pc:picChg>
        <pc:picChg chg="add mod">
          <ac:chgData name="Sander, Aaron" userId="b45f7545-2435-422c-b240-8e1d2467334a" providerId="ADAL" clId="{38F1F377-4EFE-4D48-9108-5769CE6F2590}" dt="2020-09-15T12:03:28.004" v="3277" actId="1076"/>
          <ac:picMkLst>
            <pc:docMk/>
            <pc:sldMk cId="3611643463" sldId="263"/>
            <ac:picMk id="13" creationId="{59E049D2-20C4-463A-B287-6E828725ECD4}"/>
          </ac:picMkLst>
        </pc:picChg>
        <pc:picChg chg="add del mod">
          <ac:chgData name="Sander, Aaron" userId="b45f7545-2435-422c-b240-8e1d2467334a" providerId="ADAL" clId="{38F1F377-4EFE-4D48-9108-5769CE6F2590}" dt="2020-09-15T12:03:19.427" v="3276" actId="1076"/>
          <ac:picMkLst>
            <pc:docMk/>
            <pc:sldMk cId="3611643463" sldId="263"/>
            <ac:picMk id="16" creationId="{E74DFCA4-B79C-4B59-9CBE-6EB80C8D3A95}"/>
          </ac:picMkLst>
        </pc:picChg>
      </pc:sldChg>
      <pc:sldChg chg="addSp delSp modSp add setBg delDesignElem">
        <pc:chgData name="Sander, Aaron" userId="b45f7545-2435-422c-b240-8e1d2467334a" providerId="ADAL" clId="{38F1F377-4EFE-4D48-9108-5769CE6F2590}" dt="2020-09-15T13:04:01.221" v="6649" actId="1076"/>
        <pc:sldMkLst>
          <pc:docMk/>
          <pc:sldMk cId="3941285555" sldId="263"/>
        </pc:sldMkLst>
        <pc:spChg chg="add del">
          <ac:chgData name="Sander, Aaron" userId="b45f7545-2435-422c-b240-8e1d2467334a" providerId="ADAL" clId="{38F1F377-4EFE-4D48-9108-5769CE6F2590}" dt="2020-09-15T13:02:00.070" v="6578"/>
          <ac:spMkLst>
            <pc:docMk/>
            <pc:sldMk cId="3941285555" sldId="263"/>
            <ac:spMk id="3" creationId="{82754A53-9379-4989-9184-AB0FDEE4753C}"/>
          </ac:spMkLst>
        </pc:spChg>
        <pc:spChg chg="mod">
          <ac:chgData name="Sander, Aaron" userId="b45f7545-2435-422c-b240-8e1d2467334a" providerId="ADAL" clId="{38F1F377-4EFE-4D48-9108-5769CE6F2590}" dt="2020-09-15T12:24:42.341" v="4114" actId="20577"/>
          <ac:spMkLst>
            <pc:docMk/>
            <pc:sldMk cId="3941285555" sldId="263"/>
            <ac:spMk id="4" creationId="{86075CC6-19D5-429D-86B3-464244A1FA3E}"/>
          </ac:spMkLst>
        </pc:spChg>
        <pc:spChg chg="del">
          <ac:chgData name="Sander, Aaron" userId="b45f7545-2435-422c-b240-8e1d2467334a" providerId="ADAL" clId="{38F1F377-4EFE-4D48-9108-5769CE6F2590}" dt="2020-09-15T12:03:39.790" v="3280"/>
          <ac:spMkLst>
            <pc:docMk/>
            <pc:sldMk cId="3941285555" sldId="263"/>
            <ac:spMk id="21" creationId="{6FA0A1AD-DEE2-4598-8D3B-C1F65F315A79}"/>
          </ac:spMkLst>
        </pc:spChg>
        <pc:picChg chg="mod">
          <ac:chgData name="Sander, Aaron" userId="b45f7545-2435-422c-b240-8e1d2467334a" providerId="ADAL" clId="{38F1F377-4EFE-4D48-9108-5769CE6F2590}" dt="2020-09-15T13:04:01.221" v="6649" actId="1076"/>
          <ac:picMkLst>
            <pc:docMk/>
            <pc:sldMk cId="3941285555" sldId="263"/>
            <ac:picMk id="6" creationId="{7A68D629-87B0-4CBB-8479-454F036258F4}"/>
          </ac:picMkLst>
        </pc:picChg>
      </pc:sldChg>
      <pc:sldChg chg="addSp delSp modSp add mod setBg">
        <pc:chgData name="Sander, Aaron" userId="b45f7545-2435-422c-b240-8e1d2467334a" providerId="ADAL" clId="{38F1F377-4EFE-4D48-9108-5769CE6F2590}" dt="2020-09-15T13:40:30.597" v="8333" actId="20577"/>
        <pc:sldMkLst>
          <pc:docMk/>
          <pc:sldMk cId="3761182227" sldId="264"/>
        </pc:sldMkLst>
        <pc:spChg chg="mod">
          <ac:chgData name="Sander, Aaron" userId="b45f7545-2435-422c-b240-8e1d2467334a" providerId="ADAL" clId="{38F1F377-4EFE-4D48-9108-5769CE6F2590}" dt="2020-09-15T12:32:32.129" v="4718" actId="26606"/>
          <ac:spMkLst>
            <pc:docMk/>
            <pc:sldMk cId="3761182227" sldId="264"/>
            <ac:spMk id="2" creationId="{F84A25D2-3823-4E27-BFDD-58AF17266F96}"/>
          </ac:spMkLst>
        </pc:spChg>
        <pc:spChg chg="mod">
          <ac:chgData name="Sander, Aaron" userId="b45f7545-2435-422c-b240-8e1d2467334a" providerId="ADAL" clId="{38F1F377-4EFE-4D48-9108-5769CE6F2590}" dt="2020-09-15T13:40:30.597" v="8333" actId="20577"/>
          <ac:spMkLst>
            <pc:docMk/>
            <pc:sldMk cId="3761182227" sldId="264"/>
            <ac:spMk id="4" creationId="{86075CC6-19D5-429D-86B3-464244A1FA3E}"/>
          </ac:spMkLst>
        </pc:spChg>
        <pc:spChg chg="add del mod">
          <ac:chgData name="Sander, Aaron" userId="b45f7545-2435-422c-b240-8e1d2467334a" providerId="ADAL" clId="{38F1F377-4EFE-4D48-9108-5769CE6F2590}" dt="2020-09-15T12:31:37.669" v="4716" actId="478"/>
          <ac:spMkLst>
            <pc:docMk/>
            <pc:sldMk cId="3761182227" sldId="264"/>
            <ac:spMk id="5" creationId="{C9E1F3BA-3FB6-4E57-9382-9D59466F5DEF}"/>
          </ac:spMkLst>
        </pc:spChg>
        <pc:spChg chg="add">
          <ac:chgData name="Sander, Aaron" userId="b45f7545-2435-422c-b240-8e1d2467334a" providerId="ADAL" clId="{38F1F377-4EFE-4D48-9108-5769CE6F2590}" dt="2020-09-15T12:32:32.129" v="4718" actId="26606"/>
          <ac:spMkLst>
            <pc:docMk/>
            <pc:sldMk cId="3761182227" sldId="264"/>
            <ac:spMk id="11" creationId="{6FA0A1AD-DEE2-4598-8D3B-C1F65F315A79}"/>
          </ac:spMkLst>
        </pc:spChg>
        <pc:picChg chg="add del mod">
          <ac:chgData name="Sander, Aaron" userId="b45f7545-2435-422c-b240-8e1d2467334a" providerId="ADAL" clId="{38F1F377-4EFE-4D48-9108-5769CE6F2590}" dt="2020-09-15T12:32:35.868" v="4719" actId="27614"/>
          <ac:picMkLst>
            <pc:docMk/>
            <pc:sldMk cId="3761182227" sldId="264"/>
            <ac:picMk id="6" creationId="{7A68D629-87B0-4CBB-8479-454F036258F4}"/>
          </ac:picMkLst>
        </pc:picChg>
      </pc:sldChg>
      <pc:sldChg chg="addSp delSp modSp add mod setBg delDesignElem">
        <pc:chgData name="Sander, Aaron" userId="b45f7545-2435-422c-b240-8e1d2467334a" providerId="ADAL" clId="{38F1F377-4EFE-4D48-9108-5769CE6F2590}" dt="2020-09-15T13:40:15.288" v="8316" actId="20577"/>
        <pc:sldMkLst>
          <pc:docMk/>
          <pc:sldMk cId="4136530266" sldId="265"/>
        </pc:sldMkLst>
        <pc:spChg chg="mod">
          <ac:chgData name="Sander, Aaron" userId="b45f7545-2435-422c-b240-8e1d2467334a" providerId="ADAL" clId="{38F1F377-4EFE-4D48-9108-5769CE6F2590}" dt="2020-09-15T12:47:02.971" v="5716" actId="20577"/>
          <ac:spMkLst>
            <pc:docMk/>
            <pc:sldMk cId="4136530266" sldId="265"/>
            <ac:spMk id="2" creationId="{F84A25D2-3823-4E27-BFDD-58AF17266F96}"/>
          </ac:spMkLst>
        </pc:spChg>
        <pc:spChg chg="mod ord">
          <ac:chgData name="Sander, Aaron" userId="b45f7545-2435-422c-b240-8e1d2467334a" providerId="ADAL" clId="{38F1F377-4EFE-4D48-9108-5769CE6F2590}" dt="2020-09-15T13:40:15.288" v="8316" actId="20577"/>
          <ac:spMkLst>
            <pc:docMk/>
            <pc:sldMk cId="4136530266" sldId="265"/>
            <ac:spMk id="4" creationId="{86075CC6-19D5-429D-86B3-464244A1FA3E}"/>
          </ac:spMkLst>
        </pc:spChg>
        <pc:spChg chg="del">
          <ac:chgData name="Sander, Aaron" userId="b45f7545-2435-422c-b240-8e1d2467334a" providerId="ADAL" clId="{38F1F377-4EFE-4D48-9108-5769CE6F2590}" dt="2020-09-15T12:35:36.342" v="4721"/>
          <ac:spMkLst>
            <pc:docMk/>
            <pc:sldMk cId="4136530266" sldId="265"/>
            <ac:spMk id="11" creationId="{6FA0A1AD-DEE2-4598-8D3B-C1F65F315A79}"/>
          </ac:spMkLst>
        </pc:spChg>
        <pc:spChg chg="add del">
          <ac:chgData name="Sander, Aaron" userId="b45f7545-2435-422c-b240-8e1d2467334a" providerId="ADAL" clId="{38F1F377-4EFE-4D48-9108-5769CE6F2590}" dt="2020-09-15T12:45:45.270" v="5680" actId="26606"/>
          <ac:spMkLst>
            <pc:docMk/>
            <pc:sldMk cId="4136530266" sldId="265"/>
            <ac:spMk id="12" creationId="{344C5F8A-F34F-401A-A9CA-A9F426356CCD}"/>
          </ac:spMkLst>
        </pc:spChg>
        <pc:spChg chg="add del">
          <ac:chgData name="Sander, Aaron" userId="b45f7545-2435-422c-b240-8e1d2467334a" providerId="ADAL" clId="{38F1F377-4EFE-4D48-9108-5769CE6F2590}" dt="2020-09-15T12:45:45.270" v="5680" actId="26606"/>
          <ac:spMkLst>
            <pc:docMk/>
            <pc:sldMk cId="4136530266" sldId="265"/>
            <ac:spMk id="14" creationId="{E53F4E5A-C9EE-4859-B46B-F018F7D73A03}"/>
          </ac:spMkLst>
        </pc:spChg>
        <pc:spChg chg="add del">
          <ac:chgData name="Sander, Aaron" userId="b45f7545-2435-422c-b240-8e1d2467334a" providerId="ADAL" clId="{38F1F377-4EFE-4D48-9108-5769CE6F2590}" dt="2020-09-15T12:45:48.579" v="5682" actId="26606"/>
          <ac:spMkLst>
            <pc:docMk/>
            <pc:sldMk cId="4136530266" sldId="265"/>
            <ac:spMk id="18" creationId="{344C5F8A-F34F-401A-A9CA-A9F426356CCD}"/>
          </ac:spMkLst>
        </pc:spChg>
        <pc:spChg chg="add del">
          <ac:chgData name="Sander, Aaron" userId="b45f7545-2435-422c-b240-8e1d2467334a" providerId="ADAL" clId="{38F1F377-4EFE-4D48-9108-5769CE6F2590}" dt="2020-09-15T12:45:48.579" v="5682" actId="26606"/>
          <ac:spMkLst>
            <pc:docMk/>
            <pc:sldMk cId="4136530266" sldId="265"/>
            <ac:spMk id="19" creationId="{E2A53059-D7B9-4249-ACFA-426AA0C68351}"/>
          </ac:spMkLst>
        </pc:spChg>
        <pc:spChg chg="add del">
          <ac:chgData name="Sander, Aaron" userId="b45f7545-2435-422c-b240-8e1d2467334a" providerId="ADAL" clId="{38F1F377-4EFE-4D48-9108-5769CE6F2590}" dt="2020-09-15T12:45:48.579" v="5682" actId="26606"/>
          <ac:spMkLst>
            <pc:docMk/>
            <pc:sldMk cId="4136530266" sldId="265"/>
            <ac:spMk id="20" creationId="{F230AD75-6717-4566-9CA9-25308C0596EE}"/>
          </ac:spMkLst>
        </pc:spChg>
        <pc:spChg chg="add del">
          <ac:chgData name="Sander, Aaron" userId="b45f7545-2435-422c-b240-8e1d2467334a" providerId="ADAL" clId="{38F1F377-4EFE-4D48-9108-5769CE6F2590}" dt="2020-09-15T12:45:49.195" v="5684" actId="26606"/>
          <ac:spMkLst>
            <pc:docMk/>
            <pc:sldMk cId="4136530266" sldId="265"/>
            <ac:spMk id="22" creationId="{6FAC2A80-44B3-424E-9614-534D5F430967}"/>
          </ac:spMkLst>
        </pc:spChg>
        <pc:spChg chg="add del">
          <ac:chgData name="Sander, Aaron" userId="b45f7545-2435-422c-b240-8e1d2467334a" providerId="ADAL" clId="{38F1F377-4EFE-4D48-9108-5769CE6F2590}" dt="2020-09-15T12:45:49.195" v="5684" actId="26606"/>
          <ac:spMkLst>
            <pc:docMk/>
            <pc:sldMk cId="4136530266" sldId="265"/>
            <ac:spMk id="23" creationId="{344C5F8A-F34F-401A-A9CA-A9F426356CCD}"/>
          </ac:spMkLst>
        </pc:spChg>
        <pc:spChg chg="add del">
          <ac:chgData name="Sander, Aaron" userId="b45f7545-2435-422c-b240-8e1d2467334a" providerId="ADAL" clId="{38F1F377-4EFE-4D48-9108-5769CE6F2590}" dt="2020-09-15T12:45:49.195" v="5684" actId="26606"/>
          <ac:spMkLst>
            <pc:docMk/>
            <pc:sldMk cId="4136530266" sldId="265"/>
            <ac:spMk id="24" creationId="{7CBFFB10-5F3C-45A5-9821-92FB368A3C33}"/>
          </ac:spMkLst>
        </pc:spChg>
        <pc:spChg chg="add del">
          <ac:chgData name="Sander, Aaron" userId="b45f7545-2435-422c-b240-8e1d2467334a" providerId="ADAL" clId="{38F1F377-4EFE-4D48-9108-5769CE6F2590}" dt="2020-09-15T12:45:49.195" v="5684" actId="26606"/>
          <ac:spMkLst>
            <pc:docMk/>
            <pc:sldMk cId="4136530266" sldId="265"/>
            <ac:spMk id="25" creationId="{F2D1D0DF-B556-464D-8B70-C84F513E51CC}"/>
          </ac:spMkLst>
        </pc:spChg>
        <pc:spChg chg="add del">
          <ac:chgData name="Sander, Aaron" userId="b45f7545-2435-422c-b240-8e1d2467334a" providerId="ADAL" clId="{38F1F377-4EFE-4D48-9108-5769CE6F2590}" dt="2020-09-15T12:45:49.195" v="5684" actId="26606"/>
          <ac:spMkLst>
            <pc:docMk/>
            <pc:sldMk cId="4136530266" sldId="265"/>
            <ac:spMk id="26" creationId="{812316E4-8A32-4D31-BCBA-DA0E40A9B030}"/>
          </ac:spMkLst>
        </pc:spChg>
        <pc:spChg chg="add del">
          <ac:chgData name="Sander, Aaron" userId="b45f7545-2435-422c-b240-8e1d2467334a" providerId="ADAL" clId="{38F1F377-4EFE-4D48-9108-5769CE6F2590}" dt="2020-09-15T12:45:49.195" v="5684" actId="26606"/>
          <ac:spMkLst>
            <pc:docMk/>
            <pc:sldMk cId="4136530266" sldId="265"/>
            <ac:spMk id="27" creationId="{7CD16D11-6E07-4936-9174-D33F9D88ED44}"/>
          </ac:spMkLst>
        </pc:spChg>
        <pc:spChg chg="add del">
          <ac:chgData name="Sander, Aaron" userId="b45f7545-2435-422c-b240-8e1d2467334a" providerId="ADAL" clId="{38F1F377-4EFE-4D48-9108-5769CE6F2590}" dt="2020-09-15T12:45:49.849" v="5686" actId="26606"/>
          <ac:spMkLst>
            <pc:docMk/>
            <pc:sldMk cId="4136530266" sldId="265"/>
            <ac:spMk id="29" creationId="{344C5F8A-F34F-401A-A9CA-A9F426356CCD}"/>
          </ac:spMkLst>
        </pc:spChg>
        <pc:spChg chg="add del">
          <ac:chgData name="Sander, Aaron" userId="b45f7545-2435-422c-b240-8e1d2467334a" providerId="ADAL" clId="{38F1F377-4EFE-4D48-9108-5769CE6F2590}" dt="2020-09-15T12:45:49.849" v="5686" actId="26606"/>
          <ac:spMkLst>
            <pc:docMk/>
            <pc:sldMk cId="4136530266" sldId="265"/>
            <ac:spMk id="30" creationId="{E2A53059-D7B9-4249-ACFA-426AA0C68351}"/>
          </ac:spMkLst>
        </pc:spChg>
        <pc:spChg chg="add del">
          <ac:chgData name="Sander, Aaron" userId="b45f7545-2435-422c-b240-8e1d2467334a" providerId="ADAL" clId="{38F1F377-4EFE-4D48-9108-5769CE6F2590}" dt="2020-09-15T12:45:49.849" v="5686" actId="26606"/>
          <ac:spMkLst>
            <pc:docMk/>
            <pc:sldMk cId="4136530266" sldId="265"/>
            <ac:spMk id="31" creationId="{F230AD75-6717-4566-9CA9-25308C0596EE}"/>
          </ac:spMkLst>
        </pc:spChg>
        <pc:spChg chg="add del">
          <ac:chgData name="Sander, Aaron" userId="b45f7545-2435-422c-b240-8e1d2467334a" providerId="ADAL" clId="{38F1F377-4EFE-4D48-9108-5769CE6F2590}" dt="2020-09-15T12:45:53.715" v="5688" actId="26606"/>
          <ac:spMkLst>
            <pc:docMk/>
            <pc:sldMk cId="4136530266" sldId="265"/>
            <ac:spMk id="33" creationId="{344C5F8A-F34F-401A-A9CA-A9F426356CCD}"/>
          </ac:spMkLst>
        </pc:spChg>
        <pc:spChg chg="add del">
          <ac:chgData name="Sander, Aaron" userId="b45f7545-2435-422c-b240-8e1d2467334a" providerId="ADAL" clId="{38F1F377-4EFE-4D48-9108-5769CE6F2590}" dt="2020-09-15T12:45:53.715" v="5688" actId="26606"/>
          <ac:spMkLst>
            <pc:docMk/>
            <pc:sldMk cId="4136530266" sldId="265"/>
            <ac:spMk id="34" creationId="{7CBFFB10-5F3C-45A5-9821-92FB368A3C33}"/>
          </ac:spMkLst>
        </pc:spChg>
        <pc:spChg chg="add del">
          <ac:chgData name="Sander, Aaron" userId="b45f7545-2435-422c-b240-8e1d2467334a" providerId="ADAL" clId="{38F1F377-4EFE-4D48-9108-5769CE6F2590}" dt="2020-09-15T12:45:53.715" v="5688" actId="26606"/>
          <ac:spMkLst>
            <pc:docMk/>
            <pc:sldMk cId="4136530266" sldId="265"/>
            <ac:spMk id="35" creationId="{F2D1D0DF-B556-464D-8B70-C84F513E51CC}"/>
          </ac:spMkLst>
        </pc:spChg>
        <pc:spChg chg="add del">
          <ac:chgData name="Sander, Aaron" userId="b45f7545-2435-422c-b240-8e1d2467334a" providerId="ADAL" clId="{38F1F377-4EFE-4D48-9108-5769CE6F2590}" dt="2020-09-15T12:45:53.715" v="5688" actId="26606"/>
          <ac:spMkLst>
            <pc:docMk/>
            <pc:sldMk cId="4136530266" sldId="265"/>
            <ac:spMk id="36" creationId="{812316E4-8A32-4D31-BCBA-DA0E40A9B030}"/>
          </ac:spMkLst>
        </pc:spChg>
        <pc:spChg chg="add del">
          <ac:chgData name="Sander, Aaron" userId="b45f7545-2435-422c-b240-8e1d2467334a" providerId="ADAL" clId="{38F1F377-4EFE-4D48-9108-5769CE6F2590}" dt="2020-09-15T12:45:53.715" v="5688" actId="26606"/>
          <ac:spMkLst>
            <pc:docMk/>
            <pc:sldMk cId="4136530266" sldId="265"/>
            <ac:spMk id="37" creationId="{7CD16D11-6E07-4936-9174-D33F9D88ED44}"/>
          </ac:spMkLst>
        </pc:spChg>
        <pc:spChg chg="add del">
          <ac:chgData name="Sander, Aaron" userId="b45f7545-2435-422c-b240-8e1d2467334a" providerId="ADAL" clId="{38F1F377-4EFE-4D48-9108-5769CE6F2590}" dt="2020-09-15T12:45:53.715" v="5688" actId="26606"/>
          <ac:spMkLst>
            <pc:docMk/>
            <pc:sldMk cId="4136530266" sldId="265"/>
            <ac:spMk id="38" creationId="{6FAC2A80-44B3-424E-9614-534D5F430967}"/>
          </ac:spMkLst>
        </pc:spChg>
        <pc:spChg chg="add del">
          <ac:chgData name="Sander, Aaron" userId="b45f7545-2435-422c-b240-8e1d2467334a" providerId="ADAL" clId="{38F1F377-4EFE-4D48-9108-5769CE6F2590}" dt="2020-09-15T12:45:54.800" v="5690" actId="26606"/>
          <ac:spMkLst>
            <pc:docMk/>
            <pc:sldMk cId="4136530266" sldId="265"/>
            <ac:spMk id="40" creationId="{344C5F8A-F34F-401A-A9CA-A9F426356CCD}"/>
          </ac:spMkLst>
        </pc:spChg>
        <pc:spChg chg="add del">
          <ac:chgData name="Sander, Aaron" userId="b45f7545-2435-422c-b240-8e1d2467334a" providerId="ADAL" clId="{38F1F377-4EFE-4D48-9108-5769CE6F2590}" dt="2020-09-15T12:45:54.800" v="5690" actId="26606"/>
          <ac:spMkLst>
            <pc:docMk/>
            <pc:sldMk cId="4136530266" sldId="265"/>
            <ac:spMk id="41" creationId="{E2A53059-D7B9-4249-ACFA-426AA0C68351}"/>
          </ac:spMkLst>
        </pc:spChg>
        <pc:spChg chg="add del">
          <ac:chgData name="Sander, Aaron" userId="b45f7545-2435-422c-b240-8e1d2467334a" providerId="ADAL" clId="{38F1F377-4EFE-4D48-9108-5769CE6F2590}" dt="2020-09-15T12:45:54.800" v="5690" actId="26606"/>
          <ac:spMkLst>
            <pc:docMk/>
            <pc:sldMk cId="4136530266" sldId="265"/>
            <ac:spMk id="42" creationId="{F230AD75-6717-4566-9CA9-25308C0596EE}"/>
          </ac:spMkLst>
        </pc:spChg>
        <pc:spChg chg="add del">
          <ac:chgData name="Sander, Aaron" userId="b45f7545-2435-422c-b240-8e1d2467334a" providerId="ADAL" clId="{38F1F377-4EFE-4D48-9108-5769CE6F2590}" dt="2020-09-15T12:45:56.060" v="5692" actId="26606"/>
          <ac:spMkLst>
            <pc:docMk/>
            <pc:sldMk cId="4136530266" sldId="265"/>
            <ac:spMk id="44" creationId="{C6D7B817-6658-466D-B7F8-851ED5C35E69}"/>
          </ac:spMkLst>
        </pc:spChg>
        <pc:spChg chg="add del">
          <ac:chgData name="Sander, Aaron" userId="b45f7545-2435-422c-b240-8e1d2467334a" providerId="ADAL" clId="{38F1F377-4EFE-4D48-9108-5769CE6F2590}" dt="2020-09-15T12:46:02.328" v="5694" actId="26606"/>
          <ac:spMkLst>
            <pc:docMk/>
            <pc:sldMk cId="4136530266" sldId="265"/>
            <ac:spMk id="46" creationId="{C6D7B817-6658-466D-B7F8-851ED5C35E69}"/>
          </ac:spMkLst>
        </pc:spChg>
        <pc:spChg chg="add del">
          <ac:chgData name="Sander, Aaron" userId="b45f7545-2435-422c-b240-8e1d2467334a" providerId="ADAL" clId="{38F1F377-4EFE-4D48-9108-5769CE6F2590}" dt="2020-09-15T12:46:02.328" v="5694" actId="26606"/>
          <ac:spMkLst>
            <pc:docMk/>
            <pc:sldMk cId="4136530266" sldId="265"/>
            <ac:spMk id="47" creationId="{D1039D44-D9E7-4F27-B51A-A9D87AB787F6}"/>
          </ac:spMkLst>
        </pc:spChg>
        <pc:spChg chg="add del">
          <ac:chgData name="Sander, Aaron" userId="b45f7545-2435-422c-b240-8e1d2467334a" providerId="ADAL" clId="{38F1F377-4EFE-4D48-9108-5769CE6F2590}" dt="2020-09-15T12:46:02.328" v="5694" actId="26606"/>
          <ac:spMkLst>
            <pc:docMk/>
            <pc:sldMk cId="4136530266" sldId="265"/>
            <ac:spMk id="48" creationId="{C2C1DDAA-D882-4FF1-A3CE-E86DB88D440E}"/>
          </ac:spMkLst>
        </pc:spChg>
        <pc:spChg chg="add del">
          <ac:chgData name="Sander, Aaron" userId="b45f7545-2435-422c-b240-8e1d2467334a" providerId="ADAL" clId="{38F1F377-4EFE-4D48-9108-5769CE6F2590}" dt="2020-09-15T12:46:02.328" v="5694" actId="26606"/>
          <ac:spMkLst>
            <pc:docMk/>
            <pc:sldMk cId="4136530266" sldId="265"/>
            <ac:spMk id="49" creationId="{E3010638-0FEA-47F7-8EC7-88B0FE33ECD4}"/>
          </ac:spMkLst>
        </pc:spChg>
        <pc:spChg chg="add del">
          <ac:chgData name="Sander, Aaron" userId="b45f7545-2435-422c-b240-8e1d2467334a" providerId="ADAL" clId="{38F1F377-4EFE-4D48-9108-5769CE6F2590}" dt="2020-09-15T12:46:37.805" v="5696" actId="26606"/>
          <ac:spMkLst>
            <pc:docMk/>
            <pc:sldMk cId="4136530266" sldId="265"/>
            <ac:spMk id="51" creationId="{344C5F8A-F34F-401A-A9CA-A9F426356CCD}"/>
          </ac:spMkLst>
        </pc:spChg>
        <pc:picChg chg="mod ord">
          <ac:chgData name="Sander, Aaron" userId="b45f7545-2435-422c-b240-8e1d2467334a" providerId="ADAL" clId="{38F1F377-4EFE-4D48-9108-5769CE6F2590}" dt="2020-09-15T12:46:42.124" v="5707" actId="1076"/>
          <ac:picMkLst>
            <pc:docMk/>
            <pc:sldMk cId="4136530266" sldId="265"/>
            <ac:picMk id="6" creationId="{7A68D629-87B0-4CBB-8479-454F036258F4}"/>
          </ac:picMkLst>
        </pc:picChg>
        <pc:picChg chg="add del mod">
          <ac:chgData name="Sander, Aaron" userId="b45f7545-2435-422c-b240-8e1d2467334a" providerId="ADAL" clId="{38F1F377-4EFE-4D48-9108-5769CE6F2590}" dt="2020-09-15T12:46:41.690" v="5706"/>
          <ac:picMkLst>
            <pc:docMk/>
            <pc:sldMk cId="4136530266" sldId="265"/>
            <ac:picMk id="7" creationId="{681CBA9C-4694-469A-B242-C4EDBE8FEB6B}"/>
          </ac:picMkLst>
        </pc:picChg>
        <pc:cxnChg chg="add del">
          <ac:chgData name="Sander, Aaron" userId="b45f7545-2435-422c-b240-8e1d2467334a" providerId="ADAL" clId="{38F1F377-4EFE-4D48-9108-5769CE6F2590}" dt="2020-09-15T12:45:45.270" v="5680" actId="26606"/>
          <ac:cxnSpMkLst>
            <pc:docMk/>
            <pc:sldMk cId="4136530266" sldId="265"/>
            <ac:cxnSpMk id="16" creationId="{041A955B-D579-48FD-A51C-51B0C0B69F9A}"/>
          </ac:cxnSpMkLst>
        </pc:cxnChg>
      </pc:sldChg>
      <pc:sldChg chg="modSp add">
        <pc:chgData name="Sander, Aaron" userId="b45f7545-2435-422c-b240-8e1d2467334a" providerId="ADAL" clId="{38F1F377-4EFE-4D48-9108-5769CE6F2590}" dt="2020-09-15T13:26:52.821" v="7568" actId="1076"/>
        <pc:sldMkLst>
          <pc:docMk/>
          <pc:sldMk cId="2404787264" sldId="266"/>
        </pc:sldMkLst>
        <pc:spChg chg="mod">
          <ac:chgData name="Sander, Aaron" userId="b45f7545-2435-422c-b240-8e1d2467334a" providerId="ADAL" clId="{38F1F377-4EFE-4D48-9108-5769CE6F2590}" dt="2020-09-15T12:47:13.194" v="5728" actId="20577"/>
          <ac:spMkLst>
            <pc:docMk/>
            <pc:sldMk cId="2404787264" sldId="266"/>
            <ac:spMk id="2" creationId="{F84A25D2-3823-4E27-BFDD-58AF17266F96}"/>
          </ac:spMkLst>
        </pc:spChg>
        <pc:spChg chg="mod">
          <ac:chgData name="Sander, Aaron" userId="b45f7545-2435-422c-b240-8e1d2467334a" providerId="ADAL" clId="{38F1F377-4EFE-4D48-9108-5769CE6F2590}" dt="2020-09-15T13:18:38.482" v="7520" actId="20577"/>
          <ac:spMkLst>
            <pc:docMk/>
            <pc:sldMk cId="2404787264" sldId="266"/>
            <ac:spMk id="4" creationId="{86075CC6-19D5-429D-86B3-464244A1FA3E}"/>
          </ac:spMkLst>
        </pc:spChg>
        <pc:picChg chg="mod">
          <ac:chgData name="Sander, Aaron" userId="b45f7545-2435-422c-b240-8e1d2467334a" providerId="ADAL" clId="{38F1F377-4EFE-4D48-9108-5769CE6F2590}" dt="2020-09-15T13:26:52.821" v="7568" actId="1076"/>
          <ac:picMkLst>
            <pc:docMk/>
            <pc:sldMk cId="2404787264" sldId="266"/>
            <ac:picMk id="6" creationId="{7A68D629-87B0-4CBB-8479-454F036258F4}"/>
          </ac:picMkLst>
        </pc:picChg>
      </pc:sldChg>
      <pc:sldChg chg="addSp delSp modSp add">
        <pc:chgData name="Sander, Aaron" userId="b45f7545-2435-422c-b240-8e1d2467334a" providerId="ADAL" clId="{38F1F377-4EFE-4D48-9108-5769CE6F2590}" dt="2020-09-15T13:05:36.957" v="6665" actId="1076"/>
        <pc:sldMkLst>
          <pc:docMk/>
          <pc:sldMk cId="2004515900" sldId="267"/>
        </pc:sldMkLst>
        <pc:spChg chg="mod">
          <ac:chgData name="Sander, Aaron" userId="b45f7545-2435-422c-b240-8e1d2467334a" providerId="ADAL" clId="{38F1F377-4EFE-4D48-9108-5769CE6F2590}" dt="2020-09-15T13:05:28.711" v="6663" actId="14100"/>
          <ac:spMkLst>
            <pc:docMk/>
            <pc:sldMk cId="2004515900" sldId="267"/>
            <ac:spMk id="2" creationId="{F84A25D2-3823-4E27-BFDD-58AF17266F96}"/>
          </ac:spMkLst>
        </pc:spChg>
        <pc:spChg chg="del mod">
          <ac:chgData name="Sander, Aaron" userId="b45f7545-2435-422c-b240-8e1d2467334a" providerId="ADAL" clId="{38F1F377-4EFE-4D48-9108-5769CE6F2590}" dt="2020-09-15T13:04:31.445" v="6654" actId="478"/>
          <ac:spMkLst>
            <pc:docMk/>
            <pc:sldMk cId="2004515900" sldId="267"/>
            <ac:spMk id="4" creationId="{86075CC6-19D5-429D-86B3-464244A1FA3E}"/>
          </ac:spMkLst>
        </pc:spChg>
        <pc:spChg chg="add del mod">
          <ac:chgData name="Sander, Aaron" userId="b45f7545-2435-422c-b240-8e1d2467334a" providerId="ADAL" clId="{38F1F377-4EFE-4D48-9108-5769CE6F2590}" dt="2020-09-15T13:04:34.658" v="6655" actId="478"/>
          <ac:spMkLst>
            <pc:docMk/>
            <pc:sldMk cId="2004515900" sldId="267"/>
            <ac:spMk id="5" creationId="{A6256917-2F92-47D5-910E-346AC130DA75}"/>
          </ac:spMkLst>
        </pc:spChg>
        <pc:picChg chg="mod">
          <ac:chgData name="Sander, Aaron" userId="b45f7545-2435-422c-b240-8e1d2467334a" providerId="ADAL" clId="{38F1F377-4EFE-4D48-9108-5769CE6F2590}" dt="2020-09-15T13:05:35.401" v="6664" actId="1076"/>
          <ac:picMkLst>
            <pc:docMk/>
            <pc:sldMk cId="2004515900" sldId="267"/>
            <ac:picMk id="6" creationId="{7A68D629-87B0-4CBB-8479-454F036258F4}"/>
          </ac:picMkLst>
        </pc:picChg>
        <pc:picChg chg="add mod">
          <ac:chgData name="Sander, Aaron" userId="b45f7545-2435-422c-b240-8e1d2467334a" providerId="ADAL" clId="{38F1F377-4EFE-4D48-9108-5769CE6F2590}" dt="2020-09-15T13:05:36.957" v="6665" actId="1076"/>
          <ac:picMkLst>
            <pc:docMk/>
            <pc:sldMk cId="2004515900" sldId="267"/>
            <ac:picMk id="7" creationId="{802E1A45-54FB-4B69-B530-4FB17EF40540}"/>
          </ac:picMkLst>
        </pc:picChg>
      </pc:sldChg>
      <pc:sldChg chg="modSp add ord">
        <pc:chgData name="Sander, Aaron" userId="b45f7545-2435-422c-b240-8e1d2467334a" providerId="ADAL" clId="{38F1F377-4EFE-4D48-9108-5769CE6F2590}" dt="2020-09-15T13:48:22.406" v="8457" actId="1076"/>
        <pc:sldMkLst>
          <pc:docMk/>
          <pc:sldMk cId="1920898893" sldId="268"/>
        </pc:sldMkLst>
        <pc:spChg chg="mod">
          <ac:chgData name="Sander, Aaron" userId="b45f7545-2435-422c-b240-8e1d2467334a" providerId="ADAL" clId="{38F1F377-4EFE-4D48-9108-5769CE6F2590}" dt="2020-09-15T13:21:25.444" v="7564" actId="20577"/>
          <ac:spMkLst>
            <pc:docMk/>
            <pc:sldMk cId="1920898893" sldId="268"/>
            <ac:spMk id="2" creationId="{F84A25D2-3823-4E27-BFDD-58AF17266F96}"/>
          </ac:spMkLst>
        </pc:spChg>
        <pc:spChg chg="mod">
          <ac:chgData name="Sander, Aaron" userId="b45f7545-2435-422c-b240-8e1d2467334a" providerId="ADAL" clId="{38F1F377-4EFE-4D48-9108-5769CE6F2590}" dt="2020-09-15T13:48:02.135" v="8456" actId="20577"/>
          <ac:spMkLst>
            <pc:docMk/>
            <pc:sldMk cId="1920898893" sldId="268"/>
            <ac:spMk id="4" creationId="{86075CC6-19D5-429D-86B3-464244A1FA3E}"/>
          </ac:spMkLst>
        </pc:spChg>
        <pc:picChg chg="mod">
          <ac:chgData name="Sander, Aaron" userId="b45f7545-2435-422c-b240-8e1d2467334a" providerId="ADAL" clId="{38F1F377-4EFE-4D48-9108-5769CE6F2590}" dt="2020-09-15T13:48:22.406" v="8457" actId="1076"/>
          <ac:picMkLst>
            <pc:docMk/>
            <pc:sldMk cId="1920898893" sldId="268"/>
            <ac:picMk id="6" creationId="{7A68D629-87B0-4CBB-8479-454F036258F4}"/>
          </ac:picMkLst>
        </pc:picChg>
      </pc:sldChg>
      <pc:sldChg chg="add del">
        <pc:chgData name="Sander, Aaron" userId="b45f7545-2435-422c-b240-8e1d2467334a" providerId="ADAL" clId="{38F1F377-4EFE-4D48-9108-5769CE6F2590}" dt="2020-09-15T13:21:06.032" v="7522" actId="2696"/>
        <pc:sldMkLst>
          <pc:docMk/>
          <pc:sldMk cId="2236555843" sldId="268"/>
        </pc:sldMkLst>
      </pc:sldChg>
    </pc:docChg>
  </pc:docChgLst>
  <pc:docChgLst>
    <pc:chgData name="Sander, Aaron" userId="b45f7545-2435-422c-b240-8e1d2467334a" providerId="ADAL" clId="{7406BF52-7C1C-4549-9564-84FB955D19B2}"/>
    <pc:docChg chg="undo custSel mod addSld delSld modSld">
      <pc:chgData name="Sander, Aaron" userId="b45f7545-2435-422c-b240-8e1d2467334a" providerId="ADAL" clId="{7406BF52-7C1C-4549-9564-84FB955D19B2}" dt="2020-09-17T13:36:02.193" v="10694" actId="20577"/>
      <pc:docMkLst>
        <pc:docMk/>
      </pc:docMkLst>
      <pc:sldChg chg="del">
        <pc:chgData name="Sander, Aaron" userId="b45f7545-2435-422c-b240-8e1d2467334a" providerId="ADAL" clId="{7406BF52-7C1C-4549-9564-84FB955D19B2}" dt="2020-09-16T08:30:06.647" v="1" actId="2696"/>
        <pc:sldMkLst>
          <pc:docMk/>
          <pc:sldMk cId="2041167587" sldId="258"/>
        </pc:sldMkLst>
      </pc:sldChg>
      <pc:sldChg chg="addSp delSp modSp">
        <pc:chgData name="Sander, Aaron" userId="b45f7545-2435-422c-b240-8e1d2467334a" providerId="ADAL" clId="{7406BF52-7C1C-4549-9564-84FB955D19B2}" dt="2020-09-16T09:22:21.900" v="2415" actId="20577"/>
        <pc:sldMkLst>
          <pc:docMk/>
          <pc:sldMk cId="3356241641" sldId="260"/>
        </pc:sldMkLst>
        <pc:spChg chg="del">
          <ac:chgData name="Sander, Aaron" userId="b45f7545-2435-422c-b240-8e1d2467334a" providerId="ADAL" clId="{7406BF52-7C1C-4549-9564-84FB955D19B2}" dt="2020-09-16T09:16:13.525" v="1808"/>
          <ac:spMkLst>
            <pc:docMk/>
            <pc:sldMk cId="3356241641" sldId="260"/>
            <ac:spMk id="2" creationId="{0246210D-188E-4011-8AD0-DE3E4D7CBF50}"/>
          </ac:spMkLst>
        </pc:spChg>
        <pc:spChg chg="del">
          <ac:chgData name="Sander, Aaron" userId="b45f7545-2435-422c-b240-8e1d2467334a" providerId="ADAL" clId="{7406BF52-7C1C-4549-9564-84FB955D19B2}" dt="2020-09-16T09:16:13.525" v="1808"/>
          <ac:spMkLst>
            <pc:docMk/>
            <pc:sldMk cId="3356241641" sldId="260"/>
            <ac:spMk id="3" creationId="{850F7356-F70A-467D-ACDC-E35D89EE2B26}"/>
          </ac:spMkLst>
        </pc:spChg>
        <pc:spChg chg="add del mod">
          <ac:chgData name="Sander, Aaron" userId="b45f7545-2435-422c-b240-8e1d2467334a" providerId="ADAL" clId="{7406BF52-7C1C-4549-9564-84FB955D19B2}" dt="2020-09-16T09:16:18.528" v="1809"/>
          <ac:spMkLst>
            <pc:docMk/>
            <pc:sldMk cId="3356241641" sldId="260"/>
            <ac:spMk id="4" creationId="{C4B59F8A-5CC4-44B7-86A5-84DE89733518}"/>
          </ac:spMkLst>
        </pc:spChg>
        <pc:spChg chg="add del mod">
          <ac:chgData name="Sander, Aaron" userId="b45f7545-2435-422c-b240-8e1d2467334a" providerId="ADAL" clId="{7406BF52-7C1C-4549-9564-84FB955D19B2}" dt="2020-09-16T09:16:18.528" v="1809"/>
          <ac:spMkLst>
            <pc:docMk/>
            <pc:sldMk cId="3356241641" sldId="260"/>
            <ac:spMk id="5" creationId="{AF527871-717C-40C5-81F8-3C14FFDE68E5}"/>
          </ac:spMkLst>
        </pc:spChg>
        <pc:spChg chg="add del mod">
          <ac:chgData name="Sander, Aaron" userId="b45f7545-2435-422c-b240-8e1d2467334a" providerId="ADAL" clId="{7406BF52-7C1C-4549-9564-84FB955D19B2}" dt="2020-09-16T09:16:18.528" v="1809"/>
          <ac:spMkLst>
            <pc:docMk/>
            <pc:sldMk cId="3356241641" sldId="260"/>
            <ac:spMk id="6" creationId="{18DBD24C-1713-4F1F-8810-73214418E8DE}"/>
          </ac:spMkLst>
        </pc:spChg>
        <pc:spChg chg="add del mod">
          <ac:chgData name="Sander, Aaron" userId="b45f7545-2435-422c-b240-8e1d2467334a" providerId="ADAL" clId="{7406BF52-7C1C-4549-9564-84FB955D19B2}" dt="2020-09-16T09:22:21.900" v="2415" actId="20577"/>
          <ac:spMkLst>
            <pc:docMk/>
            <pc:sldMk cId="3356241641" sldId="260"/>
            <ac:spMk id="7" creationId="{29738B5F-E928-45DA-A3C8-104251EF347F}"/>
          </ac:spMkLst>
        </pc:spChg>
        <pc:spChg chg="add del mod">
          <ac:chgData name="Sander, Aaron" userId="b45f7545-2435-422c-b240-8e1d2467334a" providerId="ADAL" clId="{7406BF52-7C1C-4549-9564-84FB955D19B2}" dt="2020-09-16T09:16:27.470" v="1811" actId="931"/>
          <ac:spMkLst>
            <pc:docMk/>
            <pc:sldMk cId="3356241641" sldId="260"/>
            <ac:spMk id="8" creationId="{C14F182B-675B-44B8-B539-9421F25C19DB}"/>
          </ac:spMkLst>
        </pc:spChg>
        <pc:picChg chg="add mod">
          <ac:chgData name="Sander, Aaron" userId="b45f7545-2435-422c-b240-8e1d2467334a" providerId="ADAL" clId="{7406BF52-7C1C-4549-9564-84FB955D19B2}" dt="2020-09-16T09:17:14.265" v="1837" actId="14100"/>
          <ac:picMkLst>
            <pc:docMk/>
            <pc:sldMk cId="3356241641" sldId="260"/>
            <ac:picMk id="10" creationId="{868E762F-B861-4529-95CD-8A7C259FE5E0}"/>
          </ac:picMkLst>
        </pc:picChg>
      </pc:sldChg>
      <pc:sldChg chg="del">
        <pc:chgData name="Sander, Aaron" userId="b45f7545-2435-422c-b240-8e1d2467334a" providerId="ADAL" clId="{7406BF52-7C1C-4549-9564-84FB955D19B2}" dt="2020-09-16T08:30:00.893" v="0" actId="2696"/>
        <pc:sldMkLst>
          <pc:docMk/>
          <pc:sldMk cId="338767328" sldId="261"/>
        </pc:sldMkLst>
      </pc:sldChg>
      <pc:sldChg chg="modSp">
        <pc:chgData name="Sander, Aaron" userId="b45f7545-2435-422c-b240-8e1d2467334a" providerId="ADAL" clId="{7406BF52-7C1C-4549-9564-84FB955D19B2}" dt="2020-09-17T13:34:45.841" v="10530" actId="20577"/>
        <pc:sldMkLst>
          <pc:docMk/>
          <pc:sldMk cId="3944685845" sldId="262"/>
        </pc:sldMkLst>
        <pc:spChg chg="mod">
          <ac:chgData name="Sander, Aaron" userId="b45f7545-2435-422c-b240-8e1d2467334a" providerId="ADAL" clId="{7406BF52-7C1C-4549-9564-84FB955D19B2}" dt="2020-09-17T13:34:45.841" v="10530" actId="20577"/>
          <ac:spMkLst>
            <pc:docMk/>
            <pc:sldMk cId="3944685845" sldId="262"/>
            <ac:spMk id="4" creationId="{86075CC6-19D5-429D-86B3-464244A1FA3E}"/>
          </ac:spMkLst>
        </pc:spChg>
        <pc:picChg chg="mod">
          <ac:chgData name="Sander, Aaron" userId="b45f7545-2435-422c-b240-8e1d2467334a" providerId="ADAL" clId="{7406BF52-7C1C-4549-9564-84FB955D19B2}" dt="2020-09-17T07:31:37.672" v="9513" actId="14826"/>
          <ac:picMkLst>
            <pc:docMk/>
            <pc:sldMk cId="3944685845" sldId="262"/>
            <ac:picMk id="6" creationId="{7A68D629-87B0-4CBB-8479-454F036258F4}"/>
          </ac:picMkLst>
        </pc:picChg>
        <pc:picChg chg="mod">
          <ac:chgData name="Sander, Aaron" userId="b45f7545-2435-422c-b240-8e1d2467334a" providerId="ADAL" clId="{7406BF52-7C1C-4549-9564-84FB955D19B2}" dt="2020-09-17T07:31:23.096" v="9511" actId="14826"/>
          <ac:picMkLst>
            <pc:docMk/>
            <pc:sldMk cId="3944685845" sldId="262"/>
            <ac:picMk id="14" creationId="{726DF1ED-9DFF-4144-AFDF-39B880D869DC}"/>
          </ac:picMkLst>
        </pc:picChg>
      </pc:sldChg>
      <pc:sldChg chg="modSp">
        <pc:chgData name="Sander, Aaron" userId="b45f7545-2435-422c-b240-8e1d2467334a" providerId="ADAL" clId="{7406BF52-7C1C-4549-9564-84FB955D19B2}" dt="2020-09-17T13:36:02.193" v="10694" actId="20577"/>
        <pc:sldMkLst>
          <pc:docMk/>
          <pc:sldMk cId="3941285555" sldId="263"/>
        </pc:sldMkLst>
        <pc:spChg chg="mod">
          <ac:chgData name="Sander, Aaron" userId="b45f7545-2435-422c-b240-8e1d2467334a" providerId="ADAL" clId="{7406BF52-7C1C-4549-9564-84FB955D19B2}" dt="2020-09-17T13:36:02.193" v="10694" actId="20577"/>
          <ac:spMkLst>
            <pc:docMk/>
            <pc:sldMk cId="3941285555" sldId="263"/>
            <ac:spMk id="4" creationId="{86075CC6-19D5-429D-86B3-464244A1FA3E}"/>
          </ac:spMkLst>
        </pc:spChg>
        <pc:picChg chg="mod">
          <ac:chgData name="Sander, Aaron" userId="b45f7545-2435-422c-b240-8e1d2467334a" providerId="ADAL" clId="{7406BF52-7C1C-4549-9564-84FB955D19B2}" dt="2020-09-17T07:34:25.877" v="9574" actId="14826"/>
          <ac:picMkLst>
            <pc:docMk/>
            <pc:sldMk cId="3941285555" sldId="263"/>
            <ac:picMk id="6" creationId="{7A68D629-87B0-4CBB-8479-454F036258F4}"/>
          </ac:picMkLst>
        </pc:picChg>
      </pc:sldChg>
      <pc:sldChg chg="addSp modSp">
        <pc:chgData name="Sander, Aaron" userId="b45f7545-2435-422c-b240-8e1d2467334a" providerId="ADAL" clId="{7406BF52-7C1C-4549-9564-84FB955D19B2}" dt="2020-09-17T12:46:44.705" v="9948" actId="1076"/>
        <pc:sldMkLst>
          <pc:docMk/>
          <pc:sldMk cId="4136530266" sldId="265"/>
        </pc:sldMkLst>
        <pc:picChg chg="add mod">
          <ac:chgData name="Sander, Aaron" userId="b45f7545-2435-422c-b240-8e1d2467334a" providerId="ADAL" clId="{7406BF52-7C1C-4549-9564-84FB955D19B2}" dt="2020-09-17T12:46:44.705" v="9948" actId="1076"/>
          <ac:picMkLst>
            <pc:docMk/>
            <pc:sldMk cId="4136530266" sldId="265"/>
            <ac:picMk id="5" creationId="{D9B4B34E-54DB-4575-B4D3-DFC8A81A9E1A}"/>
          </ac:picMkLst>
        </pc:picChg>
        <pc:picChg chg="mod">
          <ac:chgData name="Sander, Aaron" userId="b45f7545-2435-422c-b240-8e1d2467334a" providerId="ADAL" clId="{7406BF52-7C1C-4549-9564-84FB955D19B2}" dt="2020-09-17T12:43:18.336" v="9943" actId="1076"/>
          <ac:picMkLst>
            <pc:docMk/>
            <pc:sldMk cId="4136530266" sldId="265"/>
            <ac:picMk id="6" creationId="{7A68D629-87B0-4CBB-8479-454F036258F4}"/>
          </ac:picMkLst>
        </pc:picChg>
      </pc:sldChg>
      <pc:sldChg chg="modSp">
        <pc:chgData name="Sander, Aaron" userId="b45f7545-2435-422c-b240-8e1d2467334a" providerId="ADAL" clId="{7406BF52-7C1C-4549-9564-84FB955D19B2}" dt="2020-09-17T09:42:39.407" v="9635" actId="14826"/>
        <pc:sldMkLst>
          <pc:docMk/>
          <pc:sldMk cId="2004515900" sldId="267"/>
        </pc:sldMkLst>
        <pc:picChg chg="mod">
          <ac:chgData name="Sander, Aaron" userId="b45f7545-2435-422c-b240-8e1d2467334a" providerId="ADAL" clId="{7406BF52-7C1C-4549-9564-84FB955D19B2}" dt="2020-09-17T09:42:39.407" v="9635" actId="14826"/>
          <ac:picMkLst>
            <pc:docMk/>
            <pc:sldMk cId="2004515900" sldId="267"/>
            <ac:picMk id="6" creationId="{7A68D629-87B0-4CBB-8479-454F036258F4}"/>
          </ac:picMkLst>
        </pc:picChg>
        <pc:picChg chg="mod">
          <ac:chgData name="Sander, Aaron" userId="b45f7545-2435-422c-b240-8e1d2467334a" providerId="ADAL" clId="{7406BF52-7C1C-4549-9564-84FB955D19B2}" dt="2020-09-17T07:34:59.755" v="9577" actId="1076"/>
          <ac:picMkLst>
            <pc:docMk/>
            <pc:sldMk cId="2004515900" sldId="267"/>
            <ac:picMk id="7" creationId="{802E1A45-54FB-4B69-B530-4FB17EF40540}"/>
          </ac:picMkLst>
        </pc:picChg>
      </pc:sldChg>
      <pc:sldChg chg="modSp">
        <pc:chgData name="Sander, Aaron" userId="b45f7545-2435-422c-b240-8e1d2467334a" providerId="ADAL" clId="{7406BF52-7C1C-4549-9564-84FB955D19B2}" dt="2020-09-17T10:15:08.009" v="9821" actId="14826"/>
        <pc:sldMkLst>
          <pc:docMk/>
          <pc:sldMk cId="1920898893" sldId="268"/>
        </pc:sldMkLst>
        <pc:picChg chg="mod">
          <ac:chgData name="Sander, Aaron" userId="b45f7545-2435-422c-b240-8e1d2467334a" providerId="ADAL" clId="{7406BF52-7C1C-4549-9564-84FB955D19B2}" dt="2020-09-17T10:15:08.009" v="9821" actId="14826"/>
          <ac:picMkLst>
            <pc:docMk/>
            <pc:sldMk cId="1920898893" sldId="268"/>
            <ac:picMk id="6" creationId="{7A68D629-87B0-4CBB-8479-454F036258F4}"/>
          </ac:picMkLst>
        </pc:picChg>
      </pc:sldChg>
      <pc:sldChg chg="addSp delSp modSp add del">
        <pc:chgData name="Sander, Aaron" userId="b45f7545-2435-422c-b240-8e1d2467334a" providerId="ADAL" clId="{7406BF52-7C1C-4549-9564-84FB955D19B2}" dt="2020-09-16T09:06:41.503" v="1239" actId="2696"/>
        <pc:sldMkLst>
          <pc:docMk/>
          <pc:sldMk cId="2096652497" sldId="269"/>
        </pc:sldMkLst>
        <pc:spChg chg="mod">
          <ac:chgData name="Sander, Aaron" userId="b45f7545-2435-422c-b240-8e1d2467334a" providerId="ADAL" clId="{7406BF52-7C1C-4549-9564-84FB955D19B2}" dt="2020-09-16T08:58:41.800" v="564" actId="20577"/>
          <ac:spMkLst>
            <pc:docMk/>
            <pc:sldMk cId="2096652497" sldId="269"/>
            <ac:spMk id="2" creationId="{60455281-364A-4B33-A2C1-ED8D29B9036C}"/>
          </ac:spMkLst>
        </pc:spChg>
        <pc:spChg chg="del mod">
          <ac:chgData name="Sander, Aaron" userId="b45f7545-2435-422c-b240-8e1d2467334a" providerId="ADAL" clId="{7406BF52-7C1C-4549-9564-84FB955D19B2}" dt="2020-09-16T08:39:25.658" v="75"/>
          <ac:spMkLst>
            <pc:docMk/>
            <pc:sldMk cId="2096652497" sldId="269"/>
            <ac:spMk id="3" creationId="{65EF2C51-E698-4F2F-9C97-F3A725E98D94}"/>
          </ac:spMkLst>
        </pc:spChg>
        <pc:spChg chg="add del mod">
          <ac:chgData name="Sander, Aaron" userId="b45f7545-2435-422c-b240-8e1d2467334a" providerId="ADAL" clId="{7406BF52-7C1C-4549-9564-84FB955D19B2}" dt="2020-09-16T08:48:14.801" v="76"/>
          <ac:spMkLst>
            <pc:docMk/>
            <pc:sldMk cId="2096652497" sldId="269"/>
            <ac:spMk id="4" creationId="{E967CD36-069F-4C58-9811-0A94BAF67588}"/>
          </ac:spMkLst>
        </pc:spChg>
        <pc:spChg chg="add del mod">
          <ac:chgData name="Sander, Aaron" userId="b45f7545-2435-422c-b240-8e1d2467334a" providerId="ADAL" clId="{7406BF52-7C1C-4549-9564-84FB955D19B2}" dt="2020-09-16T08:48:14.801" v="76"/>
          <ac:spMkLst>
            <pc:docMk/>
            <pc:sldMk cId="2096652497" sldId="269"/>
            <ac:spMk id="5" creationId="{5E4F9D48-E88F-49EC-88C7-8508A1D7A748}"/>
          </ac:spMkLst>
        </pc:spChg>
        <pc:spChg chg="add del mod">
          <ac:chgData name="Sander, Aaron" userId="b45f7545-2435-422c-b240-8e1d2467334a" providerId="ADAL" clId="{7406BF52-7C1C-4549-9564-84FB955D19B2}" dt="2020-09-16T08:48:17.220" v="77" actId="478"/>
          <ac:spMkLst>
            <pc:docMk/>
            <pc:sldMk cId="2096652497" sldId="269"/>
            <ac:spMk id="6" creationId="{607A63DB-B2FA-49F1-8D20-E5B4B185675E}"/>
          </ac:spMkLst>
        </pc:spChg>
        <pc:spChg chg="add mod">
          <ac:chgData name="Sander, Aaron" userId="b45f7545-2435-422c-b240-8e1d2467334a" providerId="ADAL" clId="{7406BF52-7C1C-4549-9564-84FB955D19B2}" dt="2020-09-16T09:02:33.619" v="1230" actId="20577"/>
          <ac:spMkLst>
            <pc:docMk/>
            <pc:sldMk cId="2096652497" sldId="269"/>
            <ac:spMk id="7" creationId="{9ABEC5B2-97F8-448D-8846-8BC449C1FFBE}"/>
          </ac:spMkLst>
        </pc:spChg>
        <pc:spChg chg="add mod">
          <ac:chgData name="Sander, Aaron" userId="b45f7545-2435-422c-b240-8e1d2467334a" providerId="ADAL" clId="{7406BF52-7C1C-4549-9564-84FB955D19B2}" dt="2020-09-16T09:03:40.442" v="1235"/>
          <ac:spMkLst>
            <pc:docMk/>
            <pc:sldMk cId="2096652497" sldId="269"/>
            <ac:spMk id="8" creationId="{4FBDE101-ACEE-43D4-A7B5-7055B1B44E75}"/>
          </ac:spMkLst>
        </pc:spChg>
        <pc:spChg chg="add del mod">
          <ac:chgData name="Sander, Aaron" userId="b45f7545-2435-422c-b240-8e1d2467334a" providerId="ADAL" clId="{7406BF52-7C1C-4549-9564-84FB955D19B2}" dt="2020-09-16T08:48:33.888" v="81" actId="931"/>
          <ac:spMkLst>
            <pc:docMk/>
            <pc:sldMk cId="2096652497" sldId="269"/>
            <ac:spMk id="9" creationId="{5129FFA7-02D7-4D6D-9940-3EB25FDC0185}"/>
          </ac:spMkLst>
        </pc:spChg>
        <pc:spChg chg="add del mod">
          <ac:chgData name="Sander, Aaron" userId="b45f7545-2435-422c-b240-8e1d2467334a" providerId="ADAL" clId="{7406BF52-7C1C-4549-9564-84FB955D19B2}" dt="2020-09-16T09:03:30.560" v="1233" actId="931"/>
          <ac:spMkLst>
            <pc:docMk/>
            <pc:sldMk cId="2096652497" sldId="269"/>
            <ac:spMk id="13" creationId="{EFE4CE31-8C45-425E-A06C-45C533D2C664}"/>
          </ac:spMkLst>
        </pc:spChg>
        <pc:picChg chg="add del mod">
          <ac:chgData name="Sander, Aaron" userId="b45f7545-2435-422c-b240-8e1d2467334a" providerId="ADAL" clId="{7406BF52-7C1C-4549-9564-84FB955D19B2}" dt="2020-09-16T09:02:39.657" v="1231" actId="478"/>
          <ac:picMkLst>
            <pc:docMk/>
            <pc:sldMk cId="2096652497" sldId="269"/>
            <ac:picMk id="11" creationId="{81C08D1F-111D-43C7-B602-17CC4F3E20DC}"/>
          </ac:picMkLst>
        </pc:picChg>
        <pc:picChg chg="add mod">
          <ac:chgData name="Sander, Aaron" userId="b45f7545-2435-422c-b240-8e1d2467334a" providerId="ADAL" clId="{7406BF52-7C1C-4549-9564-84FB955D19B2}" dt="2020-09-16T09:03:31.874" v="1234" actId="27614"/>
          <ac:picMkLst>
            <pc:docMk/>
            <pc:sldMk cId="2096652497" sldId="269"/>
            <ac:picMk id="15" creationId="{C2E769CE-F27D-4CE3-A0F6-F57EAF3732F0}"/>
          </ac:picMkLst>
        </pc:picChg>
        <pc:picChg chg="add del">
          <ac:chgData name="Sander, Aaron" userId="b45f7545-2435-422c-b240-8e1d2467334a" providerId="ADAL" clId="{7406BF52-7C1C-4549-9564-84FB955D19B2}" dt="2020-09-16T08:48:22.444" v="80"/>
          <ac:picMkLst>
            <pc:docMk/>
            <pc:sldMk cId="2096652497" sldId="269"/>
            <ac:picMk id="1026" creationId="{CA5D0C7B-17A9-48A7-B414-DEA239822D32}"/>
          </ac:picMkLst>
        </pc:picChg>
      </pc:sldChg>
      <pc:sldChg chg="modSp add">
        <pc:chgData name="Sander, Aaron" userId="b45f7545-2435-422c-b240-8e1d2467334a" providerId="ADAL" clId="{7406BF52-7C1C-4549-9564-84FB955D19B2}" dt="2020-09-16T09:10:08.108" v="1364" actId="20577"/>
        <pc:sldMkLst>
          <pc:docMk/>
          <pc:sldMk cId="406321031" sldId="270"/>
        </pc:sldMkLst>
        <pc:spChg chg="mod">
          <ac:chgData name="Sander, Aaron" userId="b45f7545-2435-422c-b240-8e1d2467334a" providerId="ADAL" clId="{7406BF52-7C1C-4549-9564-84FB955D19B2}" dt="2020-09-16T09:10:08.108" v="1364" actId="20577"/>
          <ac:spMkLst>
            <pc:docMk/>
            <pc:sldMk cId="406321031" sldId="270"/>
            <ac:spMk id="7" creationId="{9ABEC5B2-97F8-448D-8846-8BC449C1FFBE}"/>
          </ac:spMkLst>
        </pc:spChg>
      </pc:sldChg>
      <pc:sldChg chg="addSp delSp modSp add">
        <pc:chgData name="Sander, Aaron" userId="b45f7545-2435-422c-b240-8e1d2467334a" providerId="ADAL" clId="{7406BF52-7C1C-4549-9564-84FB955D19B2}" dt="2020-09-16T09:13:54.409" v="1732" actId="20577"/>
        <pc:sldMkLst>
          <pc:docMk/>
          <pc:sldMk cId="3355703144" sldId="271"/>
        </pc:sldMkLst>
        <pc:spChg chg="add del">
          <ac:chgData name="Sander, Aaron" userId="b45f7545-2435-422c-b240-8e1d2467334a" providerId="ADAL" clId="{7406BF52-7C1C-4549-9564-84FB955D19B2}" dt="2020-09-16T09:09:16.959" v="1244"/>
          <ac:spMkLst>
            <pc:docMk/>
            <pc:sldMk cId="3355703144" sldId="271"/>
            <ac:spMk id="3" creationId="{4137B10C-2984-49DC-B545-A1B3459A00F7}"/>
          </ac:spMkLst>
        </pc:spChg>
        <pc:spChg chg="mod">
          <ac:chgData name="Sander, Aaron" userId="b45f7545-2435-422c-b240-8e1d2467334a" providerId="ADAL" clId="{7406BF52-7C1C-4549-9564-84FB955D19B2}" dt="2020-09-16T09:13:54.409" v="1732" actId="20577"/>
          <ac:spMkLst>
            <pc:docMk/>
            <pc:sldMk cId="3355703144" sldId="271"/>
            <ac:spMk id="7" creationId="{9ABEC5B2-97F8-448D-8846-8BC449C1FFBE}"/>
          </ac:spMkLst>
        </pc:spChg>
        <pc:spChg chg="mod">
          <ac:chgData name="Sander, Aaron" userId="b45f7545-2435-422c-b240-8e1d2467334a" providerId="ADAL" clId="{7406BF52-7C1C-4549-9564-84FB955D19B2}" dt="2020-09-16T09:06:04.512" v="1238"/>
          <ac:spMkLst>
            <pc:docMk/>
            <pc:sldMk cId="3355703144" sldId="271"/>
            <ac:spMk id="8" creationId="{4FBDE101-ACEE-43D4-A7B5-7055B1B44E75}"/>
          </ac:spMkLst>
        </pc:spChg>
        <pc:picChg chg="mod">
          <ac:chgData name="Sander, Aaron" userId="b45f7545-2435-422c-b240-8e1d2467334a" providerId="ADAL" clId="{7406BF52-7C1C-4549-9564-84FB955D19B2}" dt="2020-09-16T09:08:40.249" v="1242" actId="14100"/>
          <ac:picMkLst>
            <pc:docMk/>
            <pc:sldMk cId="3355703144" sldId="271"/>
            <ac:picMk id="15" creationId="{C2E769CE-F27D-4CE3-A0F6-F57EAF3732F0}"/>
          </ac:picMkLst>
        </pc:picChg>
      </pc:sldChg>
      <pc:sldChg chg="addSp delSp modSp add mod setBg">
        <pc:chgData name="Sander, Aaron" userId="b45f7545-2435-422c-b240-8e1d2467334a" providerId="ADAL" clId="{7406BF52-7C1C-4549-9564-84FB955D19B2}" dt="2020-09-16T09:33:15.725" v="2756" actId="20577"/>
        <pc:sldMkLst>
          <pc:docMk/>
          <pc:sldMk cId="2490719575" sldId="272"/>
        </pc:sldMkLst>
        <pc:spChg chg="mod">
          <ac:chgData name="Sander, Aaron" userId="b45f7545-2435-422c-b240-8e1d2467334a" providerId="ADAL" clId="{7406BF52-7C1C-4549-9564-84FB955D19B2}" dt="2020-09-16T09:30:55.050" v="2453" actId="20577"/>
          <ac:spMkLst>
            <pc:docMk/>
            <pc:sldMk cId="2490719575" sldId="272"/>
            <ac:spMk id="2" creationId="{60455281-364A-4B33-A2C1-ED8D29B9036C}"/>
          </ac:spMkLst>
        </pc:spChg>
        <pc:spChg chg="add del mod">
          <ac:chgData name="Sander, Aaron" userId="b45f7545-2435-422c-b240-8e1d2467334a" providerId="ADAL" clId="{7406BF52-7C1C-4549-9564-84FB955D19B2}" dt="2020-09-16T09:12:47.264" v="1694"/>
          <ac:spMkLst>
            <pc:docMk/>
            <pc:sldMk cId="2490719575" sldId="272"/>
            <ac:spMk id="4" creationId="{D757141C-0A5E-4101-A3AC-F48E84FDFD0B}"/>
          </ac:spMkLst>
        </pc:spChg>
        <pc:spChg chg="mod ord">
          <ac:chgData name="Sander, Aaron" userId="b45f7545-2435-422c-b240-8e1d2467334a" providerId="ADAL" clId="{7406BF52-7C1C-4549-9564-84FB955D19B2}" dt="2020-09-16T09:33:15.725" v="2756" actId="20577"/>
          <ac:spMkLst>
            <pc:docMk/>
            <pc:sldMk cId="2490719575" sldId="272"/>
            <ac:spMk id="7" creationId="{9ABEC5B2-97F8-448D-8846-8BC449C1FFBE}"/>
          </ac:spMkLst>
        </pc:spChg>
        <pc:spChg chg="del mod">
          <ac:chgData name="Sander, Aaron" userId="b45f7545-2435-422c-b240-8e1d2467334a" providerId="ADAL" clId="{7406BF52-7C1C-4549-9564-84FB955D19B2}" dt="2020-09-16T09:12:47.264" v="1694"/>
          <ac:spMkLst>
            <pc:docMk/>
            <pc:sldMk cId="2490719575" sldId="272"/>
            <ac:spMk id="8" creationId="{4FBDE101-ACEE-43D4-A7B5-7055B1B44E75}"/>
          </ac:spMkLst>
        </pc:spChg>
        <pc:picChg chg="add del mod">
          <ac:chgData name="Sander, Aaron" userId="b45f7545-2435-422c-b240-8e1d2467334a" providerId="ADAL" clId="{7406BF52-7C1C-4549-9564-84FB955D19B2}" dt="2020-09-16T09:13:41.026" v="1697" actId="931"/>
          <ac:picMkLst>
            <pc:docMk/>
            <pc:sldMk cId="2490719575" sldId="272"/>
            <ac:picMk id="6" creationId="{C9361834-0DFA-481F-A992-642F856D2741}"/>
          </ac:picMkLst>
        </pc:picChg>
        <pc:picChg chg="add mod">
          <ac:chgData name="Sander, Aaron" userId="b45f7545-2435-422c-b240-8e1d2467334a" providerId="ADAL" clId="{7406BF52-7C1C-4549-9564-84FB955D19B2}" dt="2020-09-16T09:15:38" v="1807" actId="14100"/>
          <ac:picMkLst>
            <pc:docMk/>
            <pc:sldMk cId="2490719575" sldId="272"/>
            <ac:picMk id="10" creationId="{237DB372-EF3C-4A01-B75D-C7B4778FB608}"/>
          </ac:picMkLst>
        </pc:picChg>
        <pc:picChg chg="del">
          <ac:chgData name="Sander, Aaron" userId="b45f7545-2435-422c-b240-8e1d2467334a" providerId="ADAL" clId="{7406BF52-7C1C-4549-9564-84FB955D19B2}" dt="2020-09-16T09:12:33.256" v="1692" actId="478"/>
          <ac:picMkLst>
            <pc:docMk/>
            <pc:sldMk cId="2490719575" sldId="272"/>
            <ac:picMk id="15" creationId="{C2E769CE-F27D-4CE3-A0F6-F57EAF3732F0}"/>
          </ac:picMkLst>
        </pc:picChg>
      </pc:sldChg>
      <pc:sldChg chg="modSp add setBg">
        <pc:chgData name="Sander, Aaron" userId="b45f7545-2435-422c-b240-8e1d2467334a" providerId="ADAL" clId="{7406BF52-7C1C-4549-9564-84FB955D19B2}" dt="2020-09-16T09:31:01.217" v="2454"/>
        <pc:sldMkLst>
          <pc:docMk/>
          <pc:sldMk cId="1938143949" sldId="273"/>
        </pc:sldMkLst>
        <pc:spChg chg="mod">
          <ac:chgData name="Sander, Aaron" userId="b45f7545-2435-422c-b240-8e1d2467334a" providerId="ADAL" clId="{7406BF52-7C1C-4549-9564-84FB955D19B2}" dt="2020-09-16T09:31:01.217" v="2454"/>
          <ac:spMkLst>
            <pc:docMk/>
            <pc:sldMk cId="1938143949" sldId="273"/>
            <ac:spMk id="2" creationId="{60455281-364A-4B33-A2C1-ED8D29B9036C}"/>
          </ac:spMkLst>
        </pc:spChg>
        <pc:spChg chg="mod">
          <ac:chgData name="Sander, Aaron" userId="b45f7545-2435-422c-b240-8e1d2467334a" providerId="ADAL" clId="{7406BF52-7C1C-4549-9564-84FB955D19B2}" dt="2020-09-16T09:21:49.629" v="2393" actId="20577"/>
          <ac:spMkLst>
            <pc:docMk/>
            <pc:sldMk cId="1938143949" sldId="273"/>
            <ac:spMk id="7" creationId="{9ABEC5B2-97F8-448D-8846-8BC449C1FFBE}"/>
          </ac:spMkLst>
        </pc:spChg>
      </pc:sldChg>
      <pc:sldChg chg="addSp delSp modSp add mod setBg delDesignElem">
        <pc:chgData name="Sander, Aaron" userId="b45f7545-2435-422c-b240-8e1d2467334a" providerId="ADAL" clId="{7406BF52-7C1C-4549-9564-84FB955D19B2}" dt="2020-09-17T07:48:46.882" v="9633" actId="20577"/>
        <pc:sldMkLst>
          <pc:docMk/>
          <pc:sldMk cId="3458911974" sldId="274"/>
        </pc:sldMkLst>
        <pc:spChg chg="mod">
          <ac:chgData name="Sander, Aaron" userId="b45f7545-2435-422c-b240-8e1d2467334a" providerId="ADAL" clId="{7406BF52-7C1C-4549-9564-84FB955D19B2}" dt="2020-09-16T09:37:38.842" v="3051" actId="20577"/>
          <ac:spMkLst>
            <pc:docMk/>
            <pc:sldMk cId="3458911974" sldId="274"/>
            <ac:spMk id="2" creationId="{F84A25D2-3823-4E27-BFDD-58AF17266F96}"/>
          </ac:spMkLst>
        </pc:spChg>
        <pc:spChg chg="mod">
          <ac:chgData name="Sander, Aaron" userId="b45f7545-2435-422c-b240-8e1d2467334a" providerId="ADAL" clId="{7406BF52-7C1C-4549-9564-84FB955D19B2}" dt="2020-09-17T07:48:46.882" v="9633" actId="20577"/>
          <ac:spMkLst>
            <pc:docMk/>
            <pc:sldMk cId="3458911974" sldId="274"/>
            <ac:spMk id="4" creationId="{86075CC6-19D5-429D-86B3-464244A1FA3E}"/>
          </ac:spMkLst>
        </pc:spChg>
        <pc:spChg chg="add del mod">
          <ac:chgData name="Sander, Aaron" userId="b45f7545-2435-422c-b240-8e1d2467334a" providerId="ADAL" clId="{7406BF52-7C1C-4549-9564-84FB955D19B2}" dt="2020-09-16T09:34:39.987" v="2791" actId="931"/>
          <ac:spMkLst>
            <pc:docMk/>
            <pc:sldMk cId="3458911974" sldId="274"/>
            <ac:spMk id="5" creationId="{5672E1B3-AFF4-44FA-BDC7-6E5E584C8A27}"/>
          </ac:spMkLst>
        </pc:spChg>
        <pc:spChg chg="del">
          <ac:chgData name="Sander, Aaron" userId="b45f7545-2435-422c-b240-8e1d2467334a" providerId="ADAL" clId="{7406BF52-7C1C-4549-9564-84FB955D19B2}" dt="2020-09-16T09:30:37.633" v="2417"/>
          <ac:spMkLst>
            <pc:docMk/>
            <pc:sldMk cId="3458911974" sldId="274"/>
            <ac:spMk id="11" creationId="{6FA0A1AD-DEE2-4598-8D3B-C1F65F315A79}"/>
          </ac:spMkLst>
        </pc:spChg>
        <pc:spChg chg="add del">
          <ac:chgData name="Sander, Aaron" userId="b45f7545-2435-422c-b240-8e1d2467334a" providerId="ADAL" clId="{7406BF52-7C1C-4549-9564-84FB955D19B2}" dt="2020-09-16T09:35:20.853" v="2800" actId="26606"/>
          <ac:spMkLst>
            <pc:docMk/>
            <pc:sldMk cId="3458911974" sldId="274"/>
            <ac:spMk id="15" creationId="{344C5F8A-F34F-401A-A9CA-A9F426356CCD}"/>
          </ac:spMkLst>
        </pc:spChg>
        <pc:spChg chg="add del">
          <ac:chgData name="Sander, Aaron" userId="b45f7545-2435-422c-b240-8e1d2467334a" providerId="ADAL" clId="{7406BF52-7C1C-4549-9564-84FB955D19B2}" dt="2020-09-16T09:35:25.874" v="2802" actId="26606"/>
          <ac:spMkLst>
            <pc:docMk/>
            <pc:sldMk cId="3458911974" sldId="274"/>
            <ac:spMk id="17" creationId="{C6D7B817-6658-466D-B7F8-851ED5C35E69}"/>
          </ac:spMkLst>
        </pc:spChg>
        <pc:picChg chg="del">
          <ac:chgData name="Sander, Aaron" userId="b45f7545-2435-422c-b240-8e1d2467334a" providerId="ADAL" clId="{7406BF52-7C1C-4549-9564-84FB955D19B2}" dt="2020-09-16T09:33:59.054" v="2789" actId="478"/>
          <ac:picMkLst>
            <pc:docMk/>
            <pc:sldMk cId="3458911974" sldId="274"/>
            <ac:picMk id="6" creationId="{7A68D629-87B0-4CBB-8479-454F036258F4}"/>
          </ac:picMkLst>
        </pc:picChg>
        <pc:picChg chg="add mod ord">
          <ac:chgData name="Sander, Aaron" userId="b45f7545-2435-422c-b240-8e1d2467334a" providerId="ADAL" clId="{7406BF52-7C1C-4549-9564-84FB955D19B2}" dt="2020-09-16T09:35:42.491" v="2805" actId="1076"/>
          <ac:picMkLst>
            <pc:docMk/>
            <pc:sldMk cId="3458911974" sldId="274"/>
            <ac:picMk id="8" creationId="{8848B1CB-ABC6-45F6-9EE0-E31E0C050ED3}"/>
          </ac:picMkLst>
        </pc:picChg>
        <pc:picChg chg="add mod">
          <ac:chgData name="Sander, Aaron" userId="b45f7545-2435-422c-b240-8e1d2467334a" providerId="ADAL" clId="{7406BF52-7C1C-4549-9564-84FB955D19B2}" dt="2020-09-16T09:35:44.083" v="2806" actId="1076"/>
          <ac:picMkLst>
            <pc:docMk/>
            <pc:sldMk cId="3458911974" sldId="274"/>
            <ac:picMk id="10" creationId="{174807DE-C591-492B-BB8E-D6AE954F5851}"/>
          </ac:picMkLst>
        </pc:picChg>
      </pc:sldChg>
      <pc:sldChg chg="addSp delSp modSp add setBg delDesignElem">
        <pc:chgData name="Sander, Aaron" userId="b45f7545-2435-422c-b240-8e1d2467334a" providerId="ADAL" clId="{7406BF52-7C1C-4549-9564-84FB955D19B2}" dt="2020-09-17T07:42:21.542" v="9599" actId="1076"/>
        <pc:sldMkLst>
          <pc:docMk/>
          <pc:sldMk cId="185369837" sldId="275"/>
        </pc:sldMkLst>
        <pc:spChg chg="mod">
          <ac:chgData name="Sander, Aaron" userId="b45f7545-2435-422c-b240-8e1d2467334a" providerId="ADAL" clId="{7406BF52-7C1C-4549-9564-84FB955D19B2}" dt="2020-09-16T09:49:32.106" v="3360" actId="27636"/>
          <ac:spMkLst>
            <pc:docMk/>
            <pc:sldMk cId="185369837" sldId="275"/>
            <ac:spMk id="2" creationId="{F84A25D2-3823-4E27-BFDD-58AF17266F96}"/>
          </ac:spMkLst>
        </pc:spChg>
        <pc:spChg chg="mod">
          <ac:chgData name="Sander, Aaron" userId="b45f7545-2435-422c-b240-8e1d2467334a" providerId="ADAL" clId="{7406BF52-7C1C-4549-9564-84FB955D19B2}" dt="2020-09-17T07:41:24.116" v="9596" actId="20577"/>
          <ac:spMkLst>
            <pc:docMk/>
            <pc:sldMk cId="185369837" sldId="275"/>
            <ac:spMk id="4" creationId="{86075CC6-19D5-429D-86B3-464244A1FA3E}"/>
          </ac:spMkLst>
        </pc:spChg>
        <pc:spChg chg="add del mod">
          <ac:chgData name="Sander, Aaron" userId="b45f7545-2435-422c-b240-8e1d2467334a" providerId="ADAL" clId="{7406BF52-7C1C-4549-9564-84FB955D19B2}" dt="2020-09-16T09:51:39.081" v="3472" actId="478"/>
          <ac:spMkLst>
            <pc:docMk/>
            <pc:sldMk cId="185369837" sldId="275"/>
            <ac:spMk id="5" creationId="{72ECD48C-80CC-4910-B299-DA12888D1560}"/>
          </ac:spMkLst>
        </pc:spChg>
        <pc:spChg chg="del">
          <ac:chgData name="Sander, Aaron" userId="b45f7545-2435-422c-b240-8e1d2467334a" providerId="ADAL" clId="{7406BF52-7C1C-4549-9564-84FB955D19B2}" dt="2020-09-16T09:49:26.420" v="3329"/>
          <ac:spMkLst>
            <pc:docMk/>
            <pc:sldMk cId="185369837" sldId="275"/>
            <ac:spMk id="11" creationId="{6FA0A1AD-DEE2-4598-8D3B-C1F65F315A79}"/>
          </ac:spMkLst>
        </pc:spChg>
        <pc:picChg chg="add del mod">
          <ac:chgData name="Sander, Aaron" userId="b45f7545-2435-422c-b240-8e1d2467334a" providerId="ADAL" clId="{7406BF52-7C1C-4549-9564-84FB955D19B2}" dt="2020-09-16T09:57:53.743" v="4226" actId="1076"/>
          <ac:picMkLst>
            <pc:docMk/>
            <pc:sldMk cId="185369837" sldId="275"/>
            <ac:picMk id="6" creationId="{7A68D629-87B0-4CBB-8479-454F036258F4}"/>
          </ac:picMkLst>
        </pc:picChg>
        <pc:picChg chg="add mod">
          <ac:chgData name="Sander, Aaron" userId="b45f7545-2435-422c-b240-8e1d2467334a" providerId="ADAL" clId="{7406BF52-7C1C-4549-9564-84FB955D19B2}" dt="2020-09-17T07:42:21.542" v="9599" actId="1076"/>
          <ac:picMkLst>
            <pc:docMk/>
            <pc:sldMk cId="185369837" sldId="275"/>
            <ac:picMk id="8" creationId="{DF83A15D-BF49-4DD5-B63F-46821A6AA9B6}"/>
          </ac:picMkLst>
        </pc:picChg>
        <pc:picChg chg="add mod">
          <ac:chgData name="Sander, Aaron" userId="b45f7545-2435-422c-b240-8e1d2467334a" providerId="ADAL" clId="{7406BF52-7C1C-4549-9564-84FB955D19B2}" dt="2020-09-17T07:42:19.256" v="9598" actId="1076"/>
          <ac:picMkLst>
            <pc:docMk/>
            <pc:sldMk cId="185369837" sldId="275"/>
            <ac:picMk id="9" creationId="{BBFFC87A-B1C7-4182-ADF5-01585D4679E3}"/>
          </ac:picMkLst>
        </pc:picChg>
      </pc:sldChg>
      <pc:sldChg chg="add del">
        <pc:chgData name="Sander, Aaron" userId="b45f7545-2435-422c-b240-8e1d2467334a" providerId="ADAL" clId="{7406BF52-7C1C-4549-9564-84FB955D19B2}" dt="2020-09-16T09:49:17.727" v="3327" actId="2696"/>
        <pc:sldMkLst>
          <pc:docMk/>
          <pc:sldMk cId="2764277179" sldId="275"/>
        </pc:sldMkLst>
      </pc:sldChg>
      <pc:sldChg chg="add del">
        <pc:chgData name="Sander, Aaron" userId="b45f7545-2435-422c-b240-8e1d2467334a" providerId="ADAL" clId="{7406BF52-7C1C-4549-9564-84FB955D19B2}" dt="2020-09-16T09:49:03.421" v="3326" actId="2696"/>
        <pc:sldMkLst>
          <pc:docMk/>
          <pc:sldMk cId="1028766068" sldId="276"/>
        </pc:sldMkLst>
      </pc:sldChg>
      <pc:sldChg chg="delSp modSp add setBg delDesignElem">
        <pc:chgData name="Sander, Aaron" userId="b45f7545-2435-422c-b240-8e1d2467334a" providerId="ADAL" clId="{7406BF52-7C1C-4549-9564-84FB955D19B2}" dt="2020-09-16T10:13:44.469" v="4608" actId="5793"/>
        <pc:sldMkLst>
          <pc:docMk/>
          <pc:sldMk cId="2498762616" sldId="276"/>
        </pc:sldMkLst>
        <pc:spChg chg="mod">
          <ac:chgData name="Sander, Aaron" userId="b45f7545-2435-422c-b240-8e1d2467334a" providerId="ADAL" clId="{7406BF52-7C1C-4549-9564-84FB955D19B2}" dt="2020-09-16T09:58:59.957" v="4351" actId="27636"/>
          <ac:spMkLst>
            <pc:docMk/>
            <pc:sldMk cId="2498762616" sldId="276"/>
            <ac:spMk id="2" creationId="{F84A25D2-3823-4E27-BFDD-58AF17266F96}"/>
          </ac:spMkLst>
        </pc:spChg>
        <pc:spChg chg="mod">
          <ac:chgData name="Sander, Aaron" userId="b45f7545-2435-422c-b240-8e1d2467334a" providerId="ADAL" clId="{7406BF52-7C1C-4549-9564-84FB955D19B2}" dt="2020-09-16T10:13:44.469" v="4608" actId="5793"/>
          <ac:spMkLst>
            <pc:docMk/>
            <pc:sldMk cId="2498762616" sldId="276"/>
            <ac:spMk id="4" creationId="{86075CC6-19D5-429D-86B3-464244A1FA3E}"/>
          </ac:spMkLst>
        </pc:spChg>
        <pc:spChg chg="del">
          <ac:chgData name="Sander, Aaron" userId="b45f7545-2435-422c-b240-8e1d2467334a" providerId="ADAL" clId="{7406BF52-7C1C-4549-9564-84FB955D19B2}" dt="2020-09-16T09:58:39.982" v="4232"/>
          <ac:spMkLst>
            <pc:docMk/>
            <pc:sldMk cId="2498762616" sldId="276"/>
            <ac:spMk id="11" creationId="{6FA0A1AD-DEE2-4598-8D3B-C1F65F315A79}"/>
          </ac:spMkLst>
        </pc:spChg>
        <pc:picChg chg="mod">
          <ac:chgData name="Sander, Aaron" userId="b45f7545-2435-422c-b240-8e1d2467334a" providerId="ADAL" clId="{7406BF52-7C1C-4549-9564-84FB955D19B2}" dt="2020-09-16T10:00:18.077" v="4352" actId="14826"/>
          <ac:picMkLst>
            <pc:docMk/>
            <pc:sldMk cId="2498762616" sldId="276"/>
            <ac:picMk id="6" creationId="{7A68D629-87B0-4CBB-8479-454F036258F4}"/>
          </ac:picMkLst>
        </pc:picChg>
      </pc:sldChg>
      <pc:sldChg chg="modSp add">
        <pc:chgData name="Sander, Aaron" userId="b45f7545-2435-422c-b240-8e1d2467334a" providerId="ADAL" clId="{7406BF52-7C1C-4549-9564-84FB955D19B2}" dt="2020-09-16T13:32:48.556" v="5406" actId="20577"/>
        <pc:sldMkLst>
          <pc:docMk/>
          <pc:sldMk cId="3172275390" sldId="277"/>
        </pc:sldMkLst>
        <pc:spChg chg="mod">
          <ac:chgData name="Sander, Aaron" userId="b45f7545-2435-422c-b240-8e1d2467334a" providerId="ADAL" clId="{7406BF52-7C1C-4549-9564-84FB955D19B2}" dt="2020-09-16T13:26:25.357" v="4656" actId="20577"/>
          <ac:spMkLst>
            <pc:docMk/>
            <pc:sldMk cId="3172275390" sldId="277"/>
            <ac:spMk id="2" creationId="{F84A25D2-3823-4E27-BFDD-58AF17266F96}"/>
          </ac:spMkLst>
        </pc:spChg>
        <pc:spChg chg="mod">
          <ac:chgData name="Sander, Aaron" userId="b45f7545-2435-422c-b240-8e1d2467334a" providerId="ADAL" clId="{7406BF52-7C1C-4549-9564-84FB955D19B2}" dt="2020-09-16T13:32:48.556" v="5406" actId="20577"/>
          <ac:spMkLst>
            <pc:docMk/>
            <pc:sldMk cId="3172275390" sldId="277"/>
            <ac:spMk id="4" creationId="{86075CC6-19D5-429D-86B3-464244A1FA3E}"/>
          </ac:spMkLst>
        </pc:spChg>
        <pc:picChg chg="mod">
          <ac:chgData name="Sander, Aaron" userId="b45f7545-2435-422c-b240-8e1d2467334a" providerId="ADAL" clId="{7406BF52-7C1C-4549-9564-84FB955D19B2}" dt="2020-09-16T13:32:36.604" v="5342" actId="1076"/>
          <ac:picMkLst>
            <pc:docMk/>
            <pc:sldMk cId="3172275390" sldId="277"/>
            <ac:picMk id="6" creationId="{7A68D629-87B0-4CBB-8479-454F036258F4}"/>
          </ac:picMkLst>
        </pc:picChg>
      </pc:sldChg>
      <pc:sldChg chg="addSp delSp modSp add">
        <pc:chgData name="Sander, Aaron" userId="b45f7545-2435-422c-b240-8e1d2467334a" providerId="ADAL" clId="{7406BF52-7C1C-4549-9564-84FB955D19B2}" dt="2020-09-17T09:55:10.517" v="9817" actId="14826"/>
        <pc:sldMkLst>
          <pc:docMk/>
          <pc:sldMk cId="125582350" sldId="278"/>
        </pc:sldMkLst>
        <pc:spChg chg="mod">
          <ac:chgData name="Sander, Aaron" userId="b45f7545-2435-422c-b240-8e1d2467334a" providerId="ADAL" clId="{7406BF52-7C1C-4549-9564-84FB955D19B2}" dt="2020-09-16T13:33:56.730" v="5453" actId="20577"/>
          <ac:spMkLst>
            <pc:docMk/>
            <pc:sldMk cId="125582350" sldId="278"/>
            <ac:spMk id="2" creationId="{F84A25D2-3823-4E27-BFDD-58AF17266F96}"/>
          </ac:spMkLst>
        </pc:spChg>
        <pc:spChg chg="add del mod">
          <ac:chgData name="Sander, Aaron" userId="b45f7545-2435-422c-b240-8e1d2467334a" providerId="ADAL" clId="{7406BF52-7C1C-4549-9564-84FB955D19B2}" dt="2020-09-16T13:38:55.546" v="6240" actId="20577"/>
          <ac:spMkLst>
            <pc:docMk/>
            <pc:sldMk cId="125582350" sldId="278"/>
            <ac:spMk id="4" creationId="{86075CC6-19D5-429D-86B3-464244A1FA3E}"/>
          </ac:spMkLst>
        </pc:spChg>
        <pc:spChg chg="add del mod">
          <ac:chgData name="Sander, Aaron" userId="b45f7545-2435-422c-b240-8e1d2467334a" providerId="ADAL" clId="{7406BF52-7C1C-4549-9564-84FB955D19B2}" dt="2020-09-16T13:36:53.688" v="5933" actId="478"/>
          <ac:spMkLst>
            <pc:docMk/>
            <pc:sldMk cId="125582350" sldId="278"/>
            <ac:spMk id="8" creationId="{3921F76E-5BED-4F91-A573-8C907B63A797}"/>
          </ac:spMkLst>
        </pc:spChg>
        <pc:spChg chg="add del mod">
          <ac:chgData name="Sander, Aaron" userId="b45f7545-2435-422c-b240-8e1d2467334a" providerId="ADAL" clId="{7406BF52-7C1C-4549-9564-84FB955D19B2}" dt="2020-09-16T13:37:43.714" v="5938" actId="478"/>
          <ac:spMkLst>
            <pc:docMk/>
            <pc:sldMk cId="125582350" sldId="278"/>
            <ac:spMk id="12" creationId="{FF980933-00FF-449B-BA0D-20635745F0C4}"/>
          </ac:spMkLst>
        </pc:spChg>
        <pc:picChg chg="add del mod">
          <ac:chgData name="Sander, Aaron" userId="b45f7545-2435-422c-b240-8e1d2467334a" providerId="ADAL" clId="{7406BF52-7C1C-4549-9564-84FB955D19B2}" dt="2020-09-16T13:36:53.973" v="5935" actId="931"/>
          <ac:picMkLst>
            <pc:docMk/>
            <pc:sldMk cId="125582350" sldId="278"/>
            <ac:picMk id="5" creationId="{85EE67D3-7BAC-4D71-BFB0-3997054D2732}"/>
          </ac:picMkLst>
        </pc:picChg>
        <pc:picChg chg="mod">
          <ac:chgData name="Sander, Aaron" userId="b45f7545-2435-422c-b240-8e1d2467334a" providerId="ADAL" clId="{7406BF52-7C1C-4549-9564-84FB955D19B2}" dt="2020-09-17T09:55:10.517" v="9817" actId="14826"/>
          <ac:picMkLst>
            <pc:docMk/>
            <pc:sldMk cId="125582350" sldId="278"/>
            <ac:picMk id="6" creationId="{7A68D629-87B0-4CBB-8479-454F036258F4}"/>
          </ac:picMkLst>
        </pc:picChg>
        <pc:picChg chg="add del mod">
          <ac:chgData name="Sander, Aaron" userId="b45f7545-2435-422c-b240-8e1d2467334a" providerId="ADAL" clId="{7406BF52-7C1C-4549-9564-84FB955D19B2}" dt="2020-09-16T13:37:43.866" v="5939" actId="931"/>
          <ac:picMkLst>
            <pc:docMk/>
            <pc:sldMk cId="125582350" sldId="278"/>
            <ac:picMk id="10" creationId="{90AFA9E2-99F7-4EB3-812A-FE2AC5E35655}"/>
          </ac:picMkLst>
        </pc:picChg>
      </pc:sldChg>
      <pc:sldChg chg="addSp delSp modSp add del">
        <pc:chgData name="Sander, Aaron" userId="b45f7545-2435-422c-b240-8e1d2467334a" providerId="ADAL" clId="{7406BF52-7C1C-4549-9564-84FB955D19B2}" dt="2020-09-17T09:49:30.491" v="9756" actId="2696"/>
        <pc:sldMkLst>
          <pc:docMk/>
          <pc:sldMk cId="639456907" sldId="279"/>
        </pc:sldMkLst>
        <pc:spChg chg="mod">
          <ac:chgData name="Sander, Aaron" userId="b45f7545-2435-422c-b240-8e1d2467334a" providerId="ADAL" clId="{7406BF52-7C1C-4549-9564-84FB955D19B2}" dt="2020-09-16T14:09:09.424" v="7085" actId="20577"/>
          <ac:spMkLst>
            <pc:docMk/>
            <pc:sldMk cId="639456907" sldId="279"/>
            <ac:spMk id="2" creationId="{F84A25D2-3823-4E27-BFDD-58AF17266F96}"/>
          </ac:spMkLst>
        </pc:spChg>
        <pc:spChg chg="mod">
          <ac:chgData name="Sander, Aaron" userId="b45f7545-2435-422c-b240-8e1d2467334a" providerId="ADAL" clId="{7406BF52-7C1C-4549-9564-84FB955D19B2}" dt="2020-09-16T14:09:43.755" v="7105" actId="14100"/>
          <ac:spMkLst>
            <pc:docMk/>
            <pc:sldMk cId="639456907" sldId="279"/>
            <ac:spMk id="4" creationId="{86075CC6-19D5-429D-86B3-464244A1FA3E}"/>
          </ac:spMkLst>
        </pc:spChg>
        <pc:spChg chg="add del mod">
          <ac:chgData name="Sander, Aaron" userId="b45f7545-2435-422c-b240-8e1d2467334a" providerId="ADAL" clId="{7406BF52-7C1C-4549-9564-84FB955D19B2}" dt="2020-09-16T13:41:05.295" v="6542" actId="478"/>
          <ac:spMkLst>
            <pc:docMk/>
            <pc:sldMk cId="639456907" sldId="279"/>
            <ac:spMk id="5" creationId="{42AAA159-85BC-4F81-9417-C4356150C897}"/>
          </ac:spMkLst>
        </pc:spChg>
        <pc:spChg chg="add del mod">
          <ac:chgData name="Sander, Aaron" userId="b45f7545-2435-422c-b240-8e1d2467334a" providerId="ADAL" clId="{7406BF52-7C1C-4549-9564-84FB955D19B2}" dt="2020-09-16T13:41:23.364" v="6545" actId="478"/>
          <ac:spMkLst>
            <pc:docMk/>
            <pc:sldMk cId="639456907" sldId="279"/>
            <ac:spMk id="8" creationId="{DA834FB6-B851-47B9-A254-B40C22A9064E}"/>
          </ac:spMkLst>
        </pc:spChg>
        <pc:picChg chg="add del mod">
          <ac:chgData name="Sander, Aaron" userId="b45f7545-2435-422c-b240-8e1d2467334a" providerId="ADAL" clId="{7406BF52-7C1C-4549-9564-84FB955D19B2}" dt="2020-09-16T14:01:04.878" v="6891" actId="1076"/>
          <ac:picMkLst>
            <pc:docMk/>
            <pc:sldMk cId="639456907" sldId="279"/>
            <ac:picMk id="6" creationId="{7A68D629-87B0-4CBB-8479-454F036258F4}"/>
          </ac:picMkLst>
        </pc:picChg>
        <pc:picChg chg="add mod">
          <ac:chgData name="Sander, Aaron" userId="b45f7545-2435-422c-b240-8e1d2467334a" providerId="ADAL" clId="{7406BF52-7C1C-4549-9564-84FB955D19B2}" dt="2020-09-16T14:03:52.889" v="6903" actId="1076"/>
          <ac:picMkLst>
            <pc:docMk/>
            <pc:sldMk cId="639456907" sldId="279"/>
            <ac:picMk id="9" creationId="{D78A2AEC-7F5D-495D-ACED-BD84E27CC58D}"/>
          </ac:picMkLst>
        </pc:picChg>
      </pc:sldChg>
      <pc:sldChg chg="addSp delSp modSp add">
        <pc:chgData name="Sander, Aaron" userId="b45f7545-2435-422c-b240-8e1d2467334a" providerId="ADAL" clId="{7406BF52-7C1C-4549-9564-84FB955D19B2}" dt="2020-09-16T14:17:08.234" v="7390" actId="20577"/>
        <pc:sldMkLst>
          <pc:docMk/>
          <pc:sldMk cId="4128408919" sldId="280"/>
        </pc:sldMkLst>
        <pc:spChg chg="mod">
          <ac:chgData name="Sander, Aaron" userId="b45f7545-2435-422c-b240-8e1d2467334a" providerId="ADAL" clId="{7406BF52-7C1C-4549-9564-84FB955D19B2}" dt="2020-09-16T14:13:57.566" v="7175" actId="20577"/>
          <ac:spMkLst>
            <pc:docMk/>
            <pc:sldMk cId="4128408919" sldId="280"/>
            <ac:spMk id="2" creationId="{F84A25D2-3823-4E27-BFDD-58AF17266F96}"/>
          </ac:spMkLst>
        </pc:spChg>
        <pc:spChg chg="del mod">
          <ac:chgData name="Sander, Aaron" userId="b45f7545-2435-422c-b240-8e1d2467334a" providerId="ADAL" clId="{7406BF52-7C1C-4549-9564-84FB955D19B2}" dt="2020-09-16T14:14:53.887" v="7176" actId="931"/>
          <ac:spMkLst>
            <pc:docMk/>
            <pc:sldMk cId="4128408919" sldId="280"/>
            <ac:spMk id="4" creationId="{86075CC6-19D5-429D-86B3-464244A1FA3E}"/>
          </ac:spMkLst>
        </pc:spChg>
        <pc:spChg chg="add del mod">
          <ac:chgData name="Sander, Aaron" userId="b45f7545-2435-422c-b240-8e1d2467334a" providerId="ADAL" clId="{7406BF52-7C1C-4549-9564-84FB955D19B2}" dt="2020-09-16T14:12:46.805" v="7126" actId="478"/>
          <ac:spMkLst>
            <pc:docMk/>
            <pc:sldMk cId="4128408919" sldId="280"/>
            <ac:spMk id="5" creationId="{6E4704EB-0261-479B-B793-E42F3BAD77A8}"/>
          </ac:spMkLst>
        </pc:spChg>
        <pc:spChg chg="add del mod">
          <ac:chgData name="Sander, Aaron" userId="b45f7545-2435-422c-b240-8e1d2467334a" providerId="ADAL" clId="{7406BF52-7C1C-4549-9564-84FB955D19B2}" dt="2020-09-16T14:15:38.214" v="7188"/>
          <ac:spMkLst>
            <pc:docMk/>
            <pc:sldMk cId="4128408919" sldId="280"/>
            <ac:spMk id="9" creationId="{3564A982-DC62-4F7E-9198-27701128D0A0}"/>
          </ac:spMkLst>
        </pc:spChg>
        <pc:spChg chg="add mod">
          <ac:chgData name="Sander, Aaron" userId="b45f7545-2435-422c-b240-8e1d2467334a" providerId="ADAL" clId="{7406BF52-7C1C-4549-9564-84FB955D19B2}" dt="2020-09-16T14:17:08.234" v="7390" actId="20577"/>
          <ac:spMkLst>
            <pc:docMk/>
            <pc:sldMk cId="4128408919" sldId="280"/>
            <ac:spMk id="10" creationId="{E67B4A5C-1BD3-4CF4-B610-5C4C4E202ECE}"/>
          </ac:spMkLst>
        </pc:spChg>
        <pc:spChg chg="add del mod">
          <ac:chgData name="Sander, Aaron" userId="b45f7545-2435-422c-b240-8e1d2467334a" providerId="ADAL" clId="{7406BF52-7C1C-4549-9564-84FB955D19B2}" dt="2020-09-16T14:16:14.768" v="7193" actId="478"/>
          <ac:spMkLst>
            <pc:docMk/>
            <pc:sldMk cId="4128408919" sldId="280"/>
            <ac:spMk id="11" creationId="{AB08388E-87EE-4E58-BC63-98B05697761F}"/>
          </ac:spMkLst>
        </pc:spChg>
        <pc:spChg chg="add del mod">
          <ac:chgData name="Sander, Aaron" userId="b45f7545-2435-422c-b240-8e1d2467334a" providerId="ADAL" clId="{7406BF52-7C1C-4549-9564-84FB955D19B2}" dt="2020-09-16T14:16:07.719" v="7190" actId="478"/>
          <ac:spMkLst>
            <pc:docMk/>
            <pc:sldMk cId="4128408919" sldId="280"/>
            <ac:spMk id="12" creationId="{C94DB7EB-87E1-40EE-B76E-55258F11B6E0}"/>
          </ac:spMkLst>
        </pc:spChg>
        <pc:picChg chg="del">
          <ac:chgData name="Sander, Aaron" userId="b45f7545-2435-422c-b240-8e1d2467334a" providerId="ADAL" clId="{7406BF52-7C1C-4549-9564-84FB955D19B2}" dt="2020-09-16T14:12:43.970" v="7125" actId="478"/>
          <ac:picMkLst>
            <pc:docMk/>
            <pc:sldMk cId="4128408919" sldId="280"/>
            <ac:picMk id="6" creationId="{7A68D629-87B0-4CBB-8479-454F036258F4}"/>
          </ac:picMkLst>
        </pc:picChg>
        <pc:picChg chg="add mod">
          <ac:chgData name="Sander, Aaron" userId="b45f7545-2435-422c-b240-8e1d2467334a" providerId="ADAL" clId="{7406BF52-7C1C-4549-9564-84FB955D19B2}" dt="2020-09-16T14:16:18.803" v="7194" actId="1076"/>
          <ac:picMkLst>
            <pc:docMk/>
            <pc:sldMk cId="4128408919" sldId="280"/>
            <ac:picMk id="8" creationId="{A0F8290C-260D-44B6-A6E1-ED784B48D972}"/>
          </ac:picMkLst>
        </pc:picChg>
      </pc:sldChg>
      <pc:sldChg chg="add del">
        <pc:chgData name="Sander, Aaron" userId="b45f7545-2435-422c-b240-8e1d2467334a" providerId="ADAL" clId="{7406BF52-7C1C-4549-9564-84FB955D19B2}" dt="2020-09-16T14:17:17.797" v="7392" actId="2696"/>
        <pc:sldMkLst>
          <pc:docMk/>
          <pc:sldMk cId="2774440881" sldId="281"/>
        </pc:sldMkLst>
      </pc:sldChg>
      <pc:sldChg chg="addSp delSp modSp add">
        <pc:chgData name="Sander, Aaron" userId="b45f7545-2435-422c-b240-8e1d2467334a" providerId="ADAL" clId="{7406BF52-7C1C-4549-9564-84FB955D19B2}" dt="2020-09-16T14:19:45.374" v="7604" actId="1076"/>
        <pc:sldMkLst>
          <pc:docMk/>
          <pc:sldMk cId="2781982379" sldId="281"/>
        </pc:sldMkLst>
        <pc:spChg chg="mod">
          <ac:chgData name="Sander, Aaron" userId="b45f7545-2435-422c-b240-8e1d2467334a" providerId="ADAL" clId="{7406BF52-7C1C-4549-9564-84FB955D19B2}" dt="2020-09-16T14:17:27.657" v="7404" actId="20577"/>
          <ac:spMkLst>
            <pc:docMk/>
            <pc:sldMk cId="2781982379" sldId="281"/>
            <ac:spMk id="2" creationId="{F84A25D2-3823-4E27-BFDD-58AF17266F96}"/>
          </ac:spMkLst>
        </pc:spChg>
        <pc:spChg chg="add del mod">
          <ac:chgData name="Sander, Aaron" userId="b45f7545-2435-422c-b240-8e1d2467334a" providerId="ADAL" clId="{7406BF52-7C1C-4549-9564-84FB955D19B2}" dt="2020-09-16T14:17:51.726" v="7424"/>
          <ac:spMkLst>
            <pc:docMk/>
            <pc:sldMk cId="2781982379" sldId="281"/>
            <ac:spMk id="4" creationId="{C90CC86D-A1A7-4BA1-BF27-F26FE9E0679F}"/>
          </ac:spMkLst>
        </pc:spChg>
        <pc:spChg chg="add mod">
          <ac:chgData name="Sander, Aaron" userId="b45f7545-2435-422c-b240-8e1d2467334a" providerId="ADAL" clId="{7406BF52-7C1C-4549-9564-84FB955D19B2}" dt="2020-09-16T14:19:41.934" v="7603" actId="27636"/>
          <ac:spMkLst>
            <pc:docMk/>
            <pc:sldMk cId="2781982379" sldId="281"/>
            <ac:spMk id="5" creationId="{3C01CCE1-46D2-4C38-9852-241583EFF752}"/>
          </ac:spMkLst>
        </pc:spChg>
        <pc:spChg chg="add del mod">
          <ac:chgData name="Sander, Aaron" userId="b45f7545-2435-422c-b240-8e1d2467334a" providerId="ADAL" clId="{7406BF52-7C1C-4549-9564-84FB955D19B2}" dt="2020-09-16T14:19:05" v="7595" actId="931"/>
          <ac:spMkLst>
            <pc:docMk/>
            <pc:sldMk cId="2781982379" sldId="281"/>
            <ac:spMk id="6" creationId="{C020DB4B-88E4-4222-A172-66A50F494378}"/>
          </ac:spMkLst>
        </pc:spChg>
        <pc:spChg chg="add del mod">
          <ac:chgData name="Sander, Aaron" userId="b45f7545-2435-422c-b240-8e1d2467334a" providerId="ADAL" clId="{7406BF52-7C1C-4549-9564-84FB955D19B2}" dt="2020-09-16T14:17:56.341" v="7425" actId="478"/>
          <ac:spMkLst>
            <pc:docMk/>
            <pc:sldMk cId="2781982379" sldId="281"/>
            <ac:spMk id="7" creationId="{85E282DB-1D71-4305-861F-3A5AC60333B3}"/>
          </ac:spMkLst>
        </pc:spChg>
        <pc:spChg chg="add del mod">
          <ac:chgData name="Sander, Aaron" userId="b45f7545-2435-422c-b240-8e1d2467334a" providerId="ADAL" clId="{7406BF52-7C1C-4549-9564-84FB955D19B2}" dt="2020-09-16T14:19:27.941" v="7598" actId="931"/>
          <ac:spMkLst>
            <pc:docMk/>
            <pc:sldMk cId="2781982379" sldId="281"/>
            <ac:spMk id="9" creationId="{C41882A6-D4AB-47AE-AAB1-B1A83A1A722B}"/>
          </ac:spMkLst>
        </pc:spChg>
        <pc:spChg chg="del mod">
          <ac:chgData name="Sander, Aaron" userId="b45f7545-2435-422c-b240-8e1d2467334a" providerId="ADAL" clId="{7406BF52-7C1C-4549-9564-84FB955D19B2}" dt="2020-09-16T14:17:51.726" v="7424"/>
          <ac:spMkLst>
            <pc:docMk/>
            <pc:sldMk cId="2781982379" sldId="281"/>
            <ac:spMk id="10" creationId="{E67B4A5C-1BD3-4CF4-B610-5C4C4E202ECE}"/>
          </ac:spMkLst>
        </pc:spChg>
        <pc:picChg chg="del">
          <ac:chgData name="Sander, Aaron" userId="b45f7545-2435-422c-b240-8e1d2467334a" providerId="ADAL" clId="{7406BF52-7C1C-4549-9564-84FB955D19B2}" dt="2020-09-16T14:17:47.947" v="7423" actId="478"/>
          <ac:picMkLst>
            <pc:docMk/>
            <pc:sldMk cId="2781982379" sldId="281"/>
            <ac:picMk id="8" creationId="{A0F8290C-260D-44B6-A6E1-ED784B48D972}"/>
          </ac:picMkLst>
        </pc:picChg>
        <pc:picChg chg="add mod">
          <ac:chgData name="Sander, Aaron" userId="b45f7545-2435-422c-b240-8e1d2467334a" providerId="ADAL" clId="{7406BF52-7C1C-4549-9564-84FB955D19B2}" dt="2020-09-16T14:19:06.311" v="7597" actId="962"/>
          <ac:picMkLst>
            <pc:docMk/>
            <pc:sldMk cId="2781982379" sldId="281"/>
            <ac:picMk id="12" creationId="{F2C88DB0-FEF3-4EE8-B0C5-636609319110}"/>
          </ac:picMkLst>
        </pc:picChg>
        <pc:picChg chg="add mod">
          <ac:chgData name="Sander, Aaron" userId="b45f7545-2435-422c-b240-8e1d2467334a" providerId="ADAL" clId="{7406BF52-7C1C-4549-9564-84FB955D19B2}" dt="2020-09-16T14:19:45.374" v="7604" actId="1076"/>
          <ac:picMkLst>
            <pc:docMk/>
            <pc:sldMk cId="2781982379" sldId="281"/>
            <ac:picMk id="14" creationId="{7D974A74-873C-4235-B6B9-15D3C3A241E8}"/>
          </ac:picMkLst>
        </pc:picChg>
      </pc:sldChg>
      <pc:sldChg chg="addSp delSp modSp add">
        <pc:chgData name="Sander, Aaron" userId="b45f7545-2435-422c-b240-8e1d2467334a" providerId="ADAL" clId="{7406BF52-7C1C-4549-9564-84FB955D19B2}" dt="2020-09-17T13:10:47.012" v="10493" actId="20577"/>
        <pc:sldMkLst>
          <pc:docMk/>
          <pc:sldMk cId="4001230297" sldId="282"/>
        </pc:sldMkLst>
        <pc:spChg chg="del">
          <ac:chgData name="Sander, Aaron" userId="b45f7545-2435-422c-b240-8e1d2467334a" providerId="ADAL" clId="{7406BF52-7C1C-4549-9564-84FB955D19B2}" dt="2020-09-16T14:20:27.742" v="7606"/>
          <ac:spMkLst>
            <pc:docMk/>
            <pc:sldMk cId="4001230297" sldId="282"/>
            <ac:spMk id="2" creationId="{74064A39-2506-4A74-851B-643F6AC03FD2}"/>
          </ac:spMkLst>
        </pc:spChg>
        <pc:spChg chg="del">
          <ac:chgData name="Sander, Aaron" userId="b45f7545-2435-422c-b240-8e1d2467334a" providerId="ADAL" clId="{7406BF52-7C1C-4549-9564-84FB955D19B2}" dt="2020-09-16T14:20:27.742" v="7606"/>
          <ac:spMkLst>
            <pc:docMk/>
            <pc:sldMk cId="4001230297" sldId="282"/>
            <ac:spMk id="3" creationId="{DC284C9E-159E-4044-9A3F-B486239FA47D}"/>
          </ac:spMkLst>
        </pc:spChg>
        <pc:spChg chg="del">
          <ac:chgData name="Sander, Aaron" userId="b45f7545-2435-422c-b240-8e1d2467334a" providerId="ADAL" clId="{7406BF52-7C1C-4549-9564-84FB955D19B2}" dt="2020-09-16T14:20:27.742" v="7606"/>
          <ac:spMkLst>
            <pc:docMk/>
            <pc:sldMk cId="4001230297" sldId="282"/>
            <ac:spMk id="4" creationId="{8B5881BE-5A8A-4AA3-9FEA-60D4F2BBB1DD}"/>
          </ac:spMkLst>
        </pc:spChg>
        <pc:spChg chg="del">
          <ac:chgData name="Sander, Aaron" userId="b45f7545-2435-422c-b240-8e1d2467334a" providerId="ADAL" clId="{7406BF52-7C1C-4549-9564-84FB955D19B2}" dt="2020-09-16T14:20:27.742" v="7606"/>
          <ac:spMkLst>
            <pc:docMk/>
            <pc:sldMk cId="4001230297" sldId="282"/>
            <ac:spMk id="5" creationId="{7A4F5F84-0B97-482E-AB70-2DDCA4B7126F}"/>
          </ac:spMkLst>
        </pc:spChg>
        <pc:spChg chg="del">
          <ac:chgData name="Sander, Aaron" userId="b45f7545-2435-422c-b240-8e1d2467334a" providerId="ADAL" clId="{7406BF52-7C1C-4549-9564-84FB955D19B2}" dt="2020-09-16T14:20:27.742" v="7606"/>
          <ac:spMkLst>
            <pc:docMk/>
            <pc:sldMk cId="4001230297" sldId="282"/>
            <ac:spMk id="6" creationId="{07C43A48-5123-461C-94EB-FFDEFFC78D7A}"/>
          </ac:spMkLst>
        </pc:spChg>
        <pc:spChg chg="add mod">
          <ac:chgData name="Sander, Aaron" userId="b45f7545-2435-422c-b240-8e1d2467334a" providerId="ADAL" clId="{7406BF52-7C1C-4549-9564-84FB955D19B2}" dt="2020-09-16T14:20:30.460" v="7613" actId="20577"/>
          <ac:spMkLst>
            <pc:docMk/>
            <pc:sldMk cId="4001230297" sldId="282"/>
            <ac:spMk id="7" creationId="{ACAFA022-B2F3-4ECE-AD08-18D599245483}"/>
          </ac:spMkLst>
        </pc:spChg>
        <pc:spChg chg="add mod">
          <ac:chgData name="Sander, Aaron" userId="b45f7545-2435-422c-b240-8e1d2467334a" providerId="ADAL" clId="{7406BF52-7C1C-4549-9564-84FB955D19B2}" dt="2020-09-17T13:10:47.012" v="10493" actId="20577"/>
          <ac:spMkLst>
            <pc:docMk/>
            <pc:sldMk cId="4001230297" sldId="282"/>
            <ac:spMk id="8" creationId="{E6DB2947-4312-4D5E-891E-293900C098AF}"/>
          </ac:spMkLst>
        </pc:spChg>
      </pc:sldChg>
      <pc:sldChg chg="addSp delSp modSp add">
        <pc:chgData name="Sander, Aaron" userId="b45f7545-2435-422c-b240-8e1d2467334a" providerId="ADAL" clId="{7406BF52-7C1C-4549-9564-84FB955D19B2}" dt="2020-09-16T14:29:58.311" v="9510" actId="1076"/>
        <pc:sldMkLst>
          <pc:docMk/>
          <pc:sldMk cId="1245605071" sldId="283"/>
        </pc:sldMkLst>
        <pc:spChg chg="del">
          <ac:chgData name="Sander, Aaron" userId="b45f7545-2435-422c-b240-8e1d2467334a" providerId="ADAL" clId="{7406BF52-7C1C-4549-9564-84FB955D19B2}" dt="2020-09-16T14:29:27.754" v="9493"/>
          <ac:spMkLst>
            <pc:docMk/>
            <pc:sldMk cId="1245605071" sldId="283"/>
            <ac:spMk id="2" creationId="{6EEDD6CC-F1A8-4B04-8873-2753AACA614C}"/>
          </ac:spMkLst>
        </pc:spChg>
        <pc:spChg chg="del">
          <ac:chgData name="Sander, Aaron" userId="b45f7545-2435-422c-b240-8e1d2467334a" providerId="ADAL" clId="{7406BF52-7C1C-4549-9564-84FB955D19B2}" dt="2020-09-16T14:29:27.754" v="9493"/>
          <ac:spMkLst>
            <pc:docMk/>
            <pc:sldMk cId="1245605071" sldId="283"/>
            <ac:spMk id="3" creationId="{3B03306F-E29A-458F-ACCD-AB1A37C51F98}"/>
          </ac:spMkLst>
        </pc:spChg>
        <pc:spChg chg="add del mod">
          <ac:chgData name="Sander, Aaron" userId="b45f7545-2435-422c-b240-8e1d2467334a" providerId="ADAL" clId="{7406BF52-7C1C-4549-9564-84FB955D19B2}" dt="2020-09-16T14:29:30.615" v="9494"/>
          <ac:spMkLst>
            <pc:docMk/>
            <pc:sldMk cId="1245605071" sldId="283"/>
            <ac:spMk id="4" creationId="{310CC3CB-F9E7-40C4-A654-E81ABDA55A00}"/>
          </ac:spMkLst>
        </pc:spChg>
        <pc:spChg chg="add del mod">
          <ac:chgData name="Sander, Aaron" userId="b45f7545-2435-422c-b240-8e1d2467334a" providerId="ADAL" clId="{7406BF52-7C1C-4549-9564-84FB955D19B2}" dt="2020-09-16T14:29:30.615" v="9494"/>
          <ac:spMkLst>
            <pc:docMk/>
            <pc:sldMk cId="1245605071" sldId="283"/>
            <ac:spMk id="5" creationId="{836B6049-BB74-4E88-B7DB-3B35F22AE2F4}"/>
          </ac:spMkLst>
        </pc:spChg>
        <pc:spChg chg="add mod">
          <ac:chgData name="Sander, Aaron" userId="b45f7545-2435-422c-b240-8e1d2467334a" providerId="ADAL" clId="{7406BF52-7C1C-4549-9564-84FB955D19B2}" dt="2020-09-16T14:29:58.311" v="9510" actId="1076"/>
          <ac:spMkLst>
            <pc:docMk/>
            <pc:sldMk cId="1245605071" sldId="283"/>
            <ac:spMk id="6" creationId="{2206BE04-B81C-4B52-A994-1C34FEE68E48}"/>
          </ac:spMkLst>
        </pc:spChg>
        <pc:spChg chg="add del mod">
          <ac:chgData name="Sander, Aaron" userId="b45f7545-2435-422c-b240-8e1d2467334a" providerId="ADAL" clId="{7406BF52-7C1C-4549-9564-84FB955D19B2}" dt="2020-09-16T14:29:45.780" v="9508" actId="478"/>
          <ac:spMkLst>
            <pc:docMk/>
            <pc:sldMk cId="1245605071" sldId="283"/>
            <ac:spMk id="7" creationId="{443F74E0-0993-4470-B4B5-9FE074CC8BBE}"/>
          </ac:spMkLst>
        </pc:spChg>
      </pc:sldChg>
      <pc:sldChg chg="addSp modSp add">
        <pc:chgData name="Sander, Aaron" userId="b45f7545-2435-422c-b240-8e1d2467334a" providerId="ADAL" clId="{7406BF52-7C1C-4549-9564-84FB955D19B2}" dt="2020-09-17T10:16:22.398" v="9823" actId="14826"/>
        <pc:sldMkLst>
          <pc:docMk/>
          <pc:sldMk cId="1159394912" sldId="284"/>
        </pc:sldMkLst>
        <pc:spChg chg="mod">
          <ac:chgData name="Sander, Aaron" userId="b45f7545-2435-422c-b240-8e1d2467334a" providerId="ADAL" clId="{7406BF52-7C1C-4549-9564-84FB955D19B2}" dt="2020-09-17T09:49:50.008" v="9816" actId="20577"/>
          <ac:spMkLst>
            <pc:docMk/>
            <pc:sldMk cId="1159394912" sldId="284"/>
            <ac:spMk id="4" creationId="{86075CC6-19D5-429D-86B3-464244A1FA3E}"/>
          </ac:spMkLst>
        </pc:spChg>
        <pc:picChg chg="mod">
          <ac:chgData name="Sander, Aaron" userId="b45f7545-2435-422c-b240-8e1d2467334a" providerId="ADAL" clId="{7406BF52-7C1C-4549-9564-84FB955D19B2}" dt="2020-09-17T10:16:14.934" v="9822" actId="14826"/>
          <ac:picMkLst>
            <pc:docMk/>
            <pc:sldMk cId="1159394912" sldId="284"/>
            <ac:picMk id="6" creationId="{7A68D629-87B0-4CBB-8479-454F036258F4}"/>
          </ac:picMkLst>
        </pc:picChg>
        <pc:picChg chg="add mod">
          <ac:chgData name="Sander, Aaron" userId="b45f7545-2435-422c-b240-8e1d2467334a" providerId="ADAL" clId="{7406BF52-7C1C-4549-9564-84FB955D19B2}" dt="2020-09-17T10:16:22.398" v="9823" actId="14826"/>
          <ac:picMkLst>
            <pc:docMk/>
            <pc:sldMk cId="1159394912" sldId="284"/>
            <ac:picMk id="7" creationId="{E564242E-E10E-482D-ABE7-94172A4EB885}"/>
          </ac:picMkLst>
        </pc:picChg>
      </pc:sldChg>
      <pc:sldChg chg="modSp add del">
        <pc:chgData name="Sander, Aaron" userId="b45f7545-2435-422c-b240-8e1d2467334a" providerId="ADAL" clId="{7406BF52-7C1C-4549-9564-84FB955D19B2}" dt="2020-09-17T09:45:08.225" v="9654" actId="2696"/>
        <pc:sldMkLst>
          <pc:docMk/>
          <pc:sldMk cId="1352397055" sldId="285"/>
        </pc:sldMkLst>
        <pc:spChg chg="mod">
          <ac:chgData name="Sander, Aaron" userId="b45f7545-2435-422c-b240-8e1d2467334a" providerId="ADAL" clId="{7406BF52-7C1C-4549-9564-84FB955D19B2}" dt="2020-09-17T09:44:28.799" v="9642" actId="27636"/>
          <ac:spMkLst>
            <pc:docMk/>
            <pc:sldMk cId="1352397055" sldId="285"/>
            <ac:spMk id="2" creationId="{F84A25D2-3823-4E27-BFDD-58AF17266F96}"/>
          </ac:spMkLst>
        </pc:spChg>
        <pc:spChg chg="mod">
          <ac:chgData name="Sander, Aaron" userId="b45f7545-2435-422c-b240-8e1d2467334a" providerId="ADAL" clId="{7406BF52-7C1C-4549-9564-84FB955D19B2}" dt="2020-09-17T09:45:00.056" v="9653" actId="20577"/>
          <ac:spMkLst>
            <pc:docMk/>
            <pc:sldMk cId="1352397055" sldId="285"/>
            <ac:spMk id="4" creationId="{86075CC6-19D5-429D-86B3-464244A1FA3E}"/>
          </ac:spMkLst>
        </pc:spChg>
        <pc:picChg chg="mod">
          <ac:chgData name="Sander, Aaron" userId="b45f7545-2435-422c-b240-8e1d2467334a" providerId="ADAL" clId="{7406BF52-7C1C-4549-9564-84FB955D19B2}" dt="2020-09-17T09:44:39.427" v="9643" actId="14826"/>
          <ac:picMkLst>
            <pc:docMk/>
            <pc:sldMk cId="1352397055" sldId="285"/>
            <ac:picMk id="6" creationId="{7A68D629-87B0-4CBB-8479-454F036258F4}"/>
          </ac:picMkLst>
        </pc:picChg>
      </pc:sldChg>
      <pc:sldChg chg="addSp delSp modSp add mod setBg">
        <pc:chgData name="Sander, Aaron" userId="b45f7545-2435-422c-b240-8e1d2467334a" providerId="ADAL" clId="{7406BF52-7C1C-4549-9564-84FB955D19B2}" dt="2020-09-17T09:47:16.837" v="9737" actId="20577"/>
        <pc:sldMkLst>
          <pc:docMk/>
          <pc:sldMk cId="1973899031" sldId="285"/>
        </pc:sldMkLst>
        <pc:spChg chg="mod">
          <ac:chgData name="Sander, Aaron" userId="b45f7545-2435-422c-b240-8e1d2467334a" providerId="ADAL" clId="{7406BF52-7C1C-4549-9564-84FB955D19B2}" dt="2020-09-17T09:47:16.837" v="9737" actId="20577"/>
          <ac:spMkLst>
            <pc:docMk/>
            <pc:sldMk cId="1973899031" sldId="285"/>
            <ac:spMk id="2" creationId="{F84A25D2-3823-4E27-BFDD-58AF17266F96}"/>
          </ac:spMkLst>
        </pc:spChg>
        <pc:spChg chg="del mod">
          <ac:chgData name="Sander, Aaron" userId="b45f7545-2435-422c-b240-8e1d2467334a" providerId="ADAL" clId="{7406BF52-7C1C-4549-9564-84FB955D19B2}" dt="2020-09-17T09:45:30.215" v="9659"/>
          <ac:spMkLst>
            <pc:docMk/>
            <pc:sldMk cId="1973899031" sldId="285"/>
            <ac:spMk id="4" creationId="{86075CC6-19D5-429D-86B3-464244A1FA3E}"/>
          </ac:spMkLst>
        </pc:spChg>
        <pc:spChg chg="add mod">
          <ac:chgData name="Sander, Aaron" userId="b45f7545-2435-422c-b240-8e1d2467334a" providerId="ADAL" clId="{7406BF52-7C1C-4549-9564-84FB955D19B2}" dt="2020-09-17T09:45:41.656" v="9665" actId="20577"/>
          <ac:spMkLst>
            <pc:docMk/>
            <pc:sldMk cId="1973899031" sldId="285"/>
            <ac:spMk id="10" creationId="{6B08ED45-346D-4101-BAD1-0F62955801A6}"/>
          </ac:spMkLst>
        </pc:spChg>
        <pc:picChg chg="mod">
          <ac:chgData name="Sander, Aaron" userId="b45f7545-2435-422c-b240-8e1d2467334a" providerId="ADAL" clId="{7406BF52-7C1C-4549-9564-84FB955D19B2}" dt="2020-09-17T09:45:35.719" v="9660" actId="26606"/>
          <ac:picMkLst>
            <pc:docMk/>
            <pc:sldMk cId="1973899031" sldId="285"/>
            <ac:picMk id="6" creationId="{7A68D629-87B0-4CBB-8479-454F036258F4}"/>
          </ac:picMkLst>
        </pc:picChg>
      </pc:sldChg>
      <pc:sldChg chg="add del">
        <pc:chgData name="Sander, Aaron" userId="b45f7545-2435-422c-b240-8e1d2467334a" providerId="ADAL" clId="{7406BF52-7C1C-4549-9564-84FB955D19B2}" dt="2020-09-17T09:45:12.215" v="9655" actId="2696"/>
        <pc:sldMkLst>
          <pc:docMk/>
          <pc:sldMk cId="1359234901" sldId="286"/>
        </pc:sldMkLst>
      </pc:sldChg>
      <pc:sldChg chg="modSp add setBg">
        <pc:chgData name="Sander, Aaron" userId="b45f7545-2435-422c-b240-8e1d2467334a" providerId="ADAL" clId="{7406BF52-7C1C-4549-9564-84FB955D19B2}" dt="2020-09-17T09:47:21.080" v="9738"/>
        <pc:sldMkLst>
          <pc:docMk/>
          <pc:sldMk cId="1672776581" sldId="286"/>
        </pc:sldMkLst>
        <pc:spChg chg="mod">
          <ac:chgData name="Sander, Aaron" userId="b45f7545-2435-422c-b240-8e1d2467334a" providerId="ADAL" clId="{7406BF52-7C1C-4549-9564-84FB955D19B2}" dt="2020-09-17T09:47:21.080" v="9738"/>
          <ac:spMkLst>
            <pc:docMk/>
            <pc:sldMk cId="1672776581" sldId="286"/>
            <ac:spMk id="2" creationId="{F84A25D2-3823-4E27-BFDD-58AF17266F96}"/>
          </ac:spMkLst>
        </pc:spChg>
        <pc:picChg chg="mod">
          <ac:chgData name="Sander, Aaron" userId="b45f7545-2435-422c-b240-8e1d2467334a" providerId="ADAL" clId="{7406BF52-7C1C-4549-9564-84FB955D19B2}" dt="2020-09-17T09:45:55.041" v="9668" actId="14826"/>
          <ac:picMkLst>
            <pc:docMk/>
            <pc:sldMk cId="1672776581" sldId="286"/>
            <ac:picMk id="6" creationId="{7A68D629-87B0-4CBB-8479-454F036258F4}"/>
          </ac:picMkLst>
        </pc:picChg>
      </pc:sldChg>
      <pc:sldChg chg="modSp add setBg">
        <pc:chgData name="Sander, Aaron" userId="b45f7545-2435-422c-b240-8e1d2467334a" providerId="ADAL" clId="{7406BF52-7C1C-4549-9564-84FB955D19B2}" dt="2020-09-17T09:47:23.488" v="9739"/>
        <pc:sldMkLst>
          <pc:docMk/>
          <pc:sldMk cId="3636560157" sldId="287"/>
        </pc:sldMkLst>
        <pc:spChg chg="mod">
          <ac:chgData name="Sander, Aaron" userId="b45f7545-2435-422c-b240-8e1d2467334a" providerId="ADAL" clId="{7406BF52-7C1C-4549-9564-84FB955D19B2}" dt="2020-09-17T09:47:23.488" v="9739"/>
          <ac:spMkLst>
            <pc:docMk/>
            <pc:sldMk cId="3636560157" sldId="287"/>
            <ac:spMk id="2" creationId="{F84A25D2-3823-4E27-BFDD-58AF17266F96}"/>
          </ac:spMkLst>
        </pc:spChg>
        <pc:picChg chg="mod">
          <ac:chgData name="Sander, Aaron" userId="b45f7545-2435-422c-b240-8e1d2467334a" providerId="ADAL" clId="{7406BF52-7C1C-4549-9564-84FB955D19B2}" dt="2020-09-17T09:46:01.329" v="9669" actId="14826"/>
          <ac:picMkLst>
            <pc:docMk/>
            <pc:sldMk cId="3636560157" sldId="287"/>
            <ac:picMk id="6" creationId="{7A68D629-87B0-4CBB-8479-454F036258F4}"/>
          </ac:picMkLst>
        </pc:picChg>
      </pc:sldChg>
      <pc:sldChg chg="modSp add">
        <pc:chgData name="Sander, Aaron" userId="b45f7545-2435-422c-b240-8e1d2467334a" providerId="ADAL" clId="{7406BF52-7C1C-4549-9564-84FB955D19B2}" dt="2020-09-17T09:47:27.456" v="9740"/>
        <pc:sldMkLst>
          <pc:docMk/>
          <pc:sldMk cId="1687609625" sldId="288"/>
        </pc:sldMkLst>
        <pc:spChg chg="mod">
          <ac:chgData name="Sander, Aaron" userId="b45f7545-2435-422c-b240-8e1d2467334a" providerId="ADAL" clId="{7406BF52-7C1C-4549-9564-84FB955D19B2}" dt="2020-09-17T09:47:27.456" v="9740"/>
          <ac:spMkLst>
            <pc:docMk/>
            <pc:sldMk cId="1687609625" sldId="288"/>
            <ac:spMk id="2" creationId="{F84A25D2-3823-4E27-BFDD-58AF17266F96}"/>
          </ac:spMkLst>
        </pc:spChg>
        <pc:picChg chg="mod">
          <ac:chgData name="Sander, Aaron" userId="b45f7545-2435-422c-b240-8e1d2467334a" providerId="ADAL" clId="{7406BF52-7C1C-4549-9564-84FB955D19B2}" dt="2020-09-17T09:46:09.617" v="9671" actId="14826"/>
          <ac:picMkLst>
            <pc:docMk/>
            <pc:sldMk cId="1687609625" sldId="288"/>
            <ac:picMk id="6" creationId="{7A68D629-87B0-4CBB-8479-454F036258F4}"/>
          </ac:picMkLst>
        </pc:picChg>
      </pc:sldChg>
      <pc:sldChg chg="modSp add">
        <pc:chgData name="Sander, Aaron" userId="b45f7545-2435-422c-b240-8e1d2467334a" providerId="ADAL" clId="{7406BF52-7C1C-4549-9564-84FB955D19B2}" dt="2020-09-17T09:47:30.509" v="9741"/>
        <pc:sldMkLst>
          <pc:docMk/>
          <pc:sldMk cId="2036936893" sldId="289"/>
        </pc:sldMkLst>
        <pc:spChg chg="mod">
          <ac:chgData name="Sander, Aaron" userId="b45f7545-2435-422c-b240-8e1d2467334a" providerId="ADAL" clId="{7406BF52-7C1C-4549-9564-84FB955D19B2}" dt="2020-09-17T09:47:30.509" v="9741"/>
          <ac:spMkLst>
            <pc:docMk/>
            <pc:sldMk cId="2036936893" sldId="289"/>
            <ac:spMk id="2" creationId="{F84A25D2-3823-4E27-BFDD-58AF17266F96}"/>
          </ac:spMkLst>
        </pc:spChg>
        <pc:picChg chg="mod">
          <ac:chgData name="Sander, Aaron" userId="b45f7545-2435-422c-b240-8e1d2467334a" providerId="ADAL" clId="{7406BF52-7C1C-4549-9564-84FB955D19B2}" dt="2020-09-17T09:46:24.989" v="9673" actId="14826"/>
          <ac:picMkLst>
            <pc:docMk/>
            <pc:sldMk cId="2036936893" sldId="289"/>
            <ac:picMk id="6" creationId="{7A68D629-87B0-4CBB-8479-454F036258F4}"/>
          </ac:picMkLst>
        </pc:picChg>
      </pc:sldChg>
      <pc:sldChg chg="modSp add">
        <pc:chgData name="Sander, Aaron" userId="b45f7545-2435-422c-b240-8e1d2467334a" providerId="ADAL" clId="{7406BF52-7C1C-4549-9564-84FB955D19B2}" dt="2020-09-17T10:40:44.864" v="9941" actId="20577"/>
        <pc:sldMkLst>
          <pc:docMk/>
          <pc:sldMk cId="3202349302" sldId="290"/>
        </pc:sldMkLst>
        <pc:spChg chg="mod">
          <ac:chgData name="Sander, Aaron" userId="b45f7545-2435-422c-b240-8e1d2467334a" providerId="ADAL" clId="{7406BF52-7C1C-4549-9564-84FB955D19B2}" dt="2020-09-17T10:35:50.220" v="9834" actId="20577"/>
          <ac:spMkLst>
            <pc:docMk/>
            <pc:sldMk cId="3202349302" sldId="290"/>
            <ac:spMk id="2" creationId="{8B0F9A63-28D2-4793-9CE3-F64CA5CF56FB}"/>
          </ac:spMkLst>
        </pc:spChg>
        <pc:spChg chg="mod">
          <ac:chgData name="Sander, Aaron" userId="b45f7545-2435-422c-b240-8e1d2467334a" providerId="ADAL" clId="{7406BF52-7C1C-4549-9564-84FB955D19B2}" dt="2020-09-17T10:40:44.864" v="9941" actId="20577"/>
          <ac:spMkLst>
            <pc:docMk/>
            <pc:sldMk cId="3202349302" sldId="290"/>
            <ac:spMk id="3" creationId="{4957023D-2DA8-41AD-BCF6-0EC548C217D9}"/>
          </ac:spMkLst>
        </pc:spChg>
      </pc:sldChg>
      <pc:sldChg chg="modSp add">
        <pc:chgData name="Sander, Aaron" userId="b45f7545-2435-422c-b240-8e1d2467334a" providerId="ADAL" clId="{7406BF52-7C1C-4549-9564-84FB955D19B2}" dt="2020-09-17T13:08:48.176" v="10185" actId="20577"/>
        <pc:sldMkLst>
          <pc:docMk/>
          <pc:sldMk cId="3383020003" sldId="291"/>
        </pc:sldMkLst>
        <pc:spChg chg="mod">
          <ac:chgData name="Sander, Aaron" userId="b45f7545-2435-422c-b240-8e1d2467334a" providerId="ADAL" clId="{7406BF52-7C1C-4549-9564-84FB955D19B2}" dt="2020-09-17T13:05:45.495" v="9980" actId="20577"/>
          <ac:spMkLst>
            <pc:docMk/>
            <pc:sldMk cId="3383020003" sldId="291"/>
            <ac:spMk id="2" creationId="{2D921E42-CC26-475B-AB16-2F0E37A76BFC}"/>
          </ac:spMkLst>
        </pc:spChg>
        <pc:spChg chg="mod">
          <ac:chgData name="Sander, Aaron" userId="b45f7545-2435-422c-b240-8e1d2467334a" providerId="ADAL" clId="{7406BF52-7C1C-4549-9564-84FB955D19B2}" dt="2020-09-17T13:08:48.176" v="10185" actId="20577"/>
          <ac:spMkLst>
            <pc:docMk/>
            <pc:sldMk cId="3383020003" sldId="291"/>
            <ac:spMk id="3" creationId="{FFAED7D6-0267-4228-9266-F89C0C04364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537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9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3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476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3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2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6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7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71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5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972ED49-2F91-4932-AB70-990D2265E2D4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39DC06E-87CF-4042-A549-09504F065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hyperlink" Target="https://doi.org/10.3390/app9153169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041-4379-4517-8C89-89880C9F0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DMRG-inspired Algorithms for Compression of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A3A63-AA32-4AC4-9826-43431CBF9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Bachelor Exam Presentation</a:t>
            </a:r>
          </a:p>
          <a:p>
            <a:r>
              <a:rPr lang="en-US" dirty="0"/>
              <a:t>Aaron Sander</a:t>
            </a:r>
          </a:p>
          <a:p>
            <a:r>
              <a:rPr lang="en-US" dirty="0"/>
              <a:t>18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131604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DMRG Compression: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18874" y="2325158"/>
                <a:ext cx="4534048" cy="3854979"/>
              </a:xfrm>
            </p:spPr>
            <p:txBody>
              <a:bodyPr vert="horz" lIns="91440" tIns="45720" rIns="91440" bIns="45720" rtlCol="0">
                <a:normAutofit fontScale="85000" lnSpcReduction="20000"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We create a lower bond dimension MPS in “Mixed Canonical Form”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We calculate the Euclidean distance between the two MPSs: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dirty="0"/>
                  <a:t>Take the partial derivative relative to site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to optimize it (i.e. remove it from the tensor network). Partial derivative of the Euclidean distance looks like the figure.</a:t>
                </a: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dirty="0"/>
                  <a:t>Contract all tensors and update such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dirty="0"/>
                  <a:t>SVD updated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contract new tensors into next site to maintain canonical form</a:t>
                </a: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dirty="0"/>
                  <a:t>Repeat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8874" y="2325158"/>
                <a:ext cx="4534048" cy="3854979"/>
              </a:xfrm>
              <a:blipFill>
                <a:blip r:embed="rId2"/>
                <a:stretch>
                  <a:fillRect l="-134" t="-1738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17208" y="647812"/>
            <a:ext cx="3148514" cy="55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8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5281-364A-4B33-A2C1-ED8D29B9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BEC5B2-97F8-448D-8846-8BC449C1F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713655"/>
            <a:ext cx="4480560" cy="4458545"/>
          </a:xfrm>
        </p:spPr>
        <p:txBody>
          <a:bodyPr/>
          <a:lstStyle/>
          <a:p>
            <a:r>
              <a:rPr lang="en-US" dirty="0"/>
              <a:t>Consist of layers represented by weights tensors where each element defines the strength of a connection</a:t>
            </a:r>
          </a:p>
          <a:p>
            <a:r>
              <a:rPr lang="en-US" dirty="0"/>
              <a:t>Each layer applies an activation function, constricting the values allowed through</a:t>
            </a:r>
          </a:p>
          <a:p>
            <a:r>
              <a:rPr lang="en-US" dirty="0"/>
              <a:t>Models are trained by systematically adjusting weights according to an input and an output (Supervised Learning)</a:t>
            </a:r>
          </a:p>
          <a:p>
            <a:r>
              <a:rPr lang="en-US" dirty="0"/>
              <a:t>Weights can be counted to give a total number of parameters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BDE101-ACEE-43D4-A7B5-7055B1B44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https://commons.wikimedia.org/wiki/File:Colored_neural_network.svg</a:t>
            </a:r>
          </a:p>
        </p:txBody>
      </p:sp>
      <p:pic>
        <p:nvPicPr>
          <p:cNvPr id="11" name="Content Placeholder 10" descr="A picture containing game&#10;&#10;Description automatically generated">
            <a:extLst>
              <a:ext uri="{FF2B5EF4-FFF2-40B4-BE49-F238E27FC236}">
                <a16:creationId xmlns:a16="http://schemas.microsoft.com/office/drawing/2014/main" id="{81C08D1F-111D-43C7-B602-17CC4F3E20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47" y="2508250"/>
            <a:ext cx="3046943" cy="3663950"/>
          </a:xfrm>
        </p:spPr>
      </p:pic>
    </p:spTree>
    <p:extLst>
      <p:ext uri="{BB962C8B-B14F-4D97-AF65-F5344CB8AC3E}">
        <p14:creationId xmlns:p14="http://schemas.microsoft.com/office/powerpoint/2010/main" val="40632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5281-364A-4B33-A2C1-ED8D29B9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2 Layer (FC2)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BEC5B2-97F8-448D-8846-8BC449C1F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713655"/>
            <a:ext cx="4480560" cy="4458545"/>
          </a:xfrm>
        </p:spPr>
        <p:txBody>
          <a:bodyPr/>
          <a:lstStyle/>
          <a:p>
            <a:r>
              <a:rPr lang="en-US" dirty="0"/>
              <a:t>Very basic network used as a proof-of-concept</a:t>
            </a:r>
          </a:p>
          <a:p>
            <a:r>
              <a:rPr lang="en-US" dirty="0"/>
              <a:t>Applied to MNIST dataset for handwriting recognition</a:t>
            </a:r>
          </a:p>
          <a:p>
            <a:r>
              <a:rPr lang="en-US" dirty="0"/>
              <a:t>Construction:</a:t>
            </a:r>
          </a:p>
          <a:p>
            <a:pPr lvl="1"/>
            <a:r>
              <a:rPr lang="en-US" dirty="0"/>
              <a:t>Input: (28x28) grayscale image flattened to (784 x 1) vector</a:t>
            </a:r>
          </a:p>
          <a:p>
            <a:pPr lvl="1"/>
            <a:r>
              <a:rPr lang="en-US" dirty="0"/>
              <a:t>Layer 0: (784 x 256) matrix with </a:t>
            </a:r>
            <a:r>
              <a:rPr lang="en-US" dirty="0" err="1"/>
              <a:t>ReLU</a:t>
            </a:r>
            <a:r>
              <a:rPr lang="en-US" dirty="0"/>
              <a:t> activation function + (256x1) bias</a:t>
            </a:r>
          </a:p>
          <a:p>
            <a:pPr lvl="1"/>
            <a:r>
              <a:rPr lang="en-US" dirty="0"/>
              <a:t>Layer 1: (256 x 10) matrix with Linear activation function + (10x1) bias</a:t>
            </a:r>
          </a:p>
          <a:p>
            <a:pPr lvl="1"/>
            <a:r>
              <a:rPr lang="en-US" dirty="0"/>
              <a:t>Output: (10 x 1) vector corresponding to label of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BDE101-ACEE-43D4-A7B5-7055B1B44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https://doi.org/10.3390/app9153169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E769CE-F27D-4CE3-A0F6-F57EAF3732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163" y="2980945"/>
            <a:ext cx="4831578" cy="2534898"/>
          </a:xfrm>
        </p:spPr>
      </p:pic>
    </p:spTree>
    <p:extLst>
      <p:ext uri="{BB962C8B-B14F-4D97-AF65-F5344CB8AC3E}">
        <p14:creationId xmlns:p14="http://schemas.microsoft.com/office/powerpoint/2010/main" val="335570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5281-364A-4B33-A2C1-ED8D29B9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FC2 as an MPS/MPO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BEC5B2-97F8-448D-8846-8BC449C1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55543"/>
            <a:ext cx="3410489" cy="3724593"/>
          </a:xfrm>
        </p:spPr>
        <p:txBody>
          <a:bodyPr>
            <a:normAutofit/>
          </a:bodyPr>
          <a:lstStyle/>
          <a:p>
            <a:r>
              <a:rPr lang="en-US" dirty="0"/>
              <a:t>We train a model up to some arbitrary accuracy</a:t>
            </a:r>
          </a:p>
          <a:p>
            <a:r>
              <a:rPr lang="en-US" dirty="0"/>
              <a:t>Layer 0 contains 200704 parameters (without bias)</a:t>
            </a:r>
          </a:p>
          <a:p>
            <a:r>
              <a:rPr lang="en-US" dirty="0"/>
              <a:t>Layer 1 contains 2560 parameters (without bias)</a:t>
            </a:r>
          </a:p>
          <a:p>
            <a:r>
              <a:rPr lang="en-US" dirty="0"/>
              <a:t>We can reduce this number by representing the tensor as an MPS/MPO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37DB372-EF3C-4A01-B75D-C7B4778FB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75" y="2455543"/>
            <a:ext cx="6232212" cy="336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5281-364A-4B33-A2C1-ED8D29B9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FC2 as an MPS/MPO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BEC5B2-97F8-448D-8846-8BC449C1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55543"/>
            <a:ext cx="3410489" cy="37245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How: Prime factorize each dimension of the tensor, then rearrange them into a list of physical dimensions</a:t>
            </a:r>
          </a:p>
          <a:p>
            <a:r>
              <a:rPr lang="en-US" dirty="0"/>
              <a:t>784 has factors {2, 2, 2, 2, 7, 7} </a:t>
            </a:r>
            <a:r>
              <a:rPr lang="en-US" dirty="0">
                <a:sym typeface="Wingdings" panose="05000000000000000000" pitchFamily="2" charset="2"/>
              </a:rPr>
              <a:t> (2, 2, 7, 7, 2, 2)</a:t>
            </a:r>
            <a:endParaRPr lang="en-US" dirty="0"/>
          </a:p>
          <a:p>
            <a:r>
              <a:rPr lang="en-US" dirty="0"/>
              <a:t>256 has factors {2, 2, 2, 2, 2, 2, 2, 2} </a:t>
            </a:r>
            <a:r>
              <a:rPr lang="en-US" dirty="0">
                <a:sym typeface="Wingdings" panose="05000000000000000000" pitchFamily="2" charset="2"/>
              </a:rPr>
              <a:t>(2, 2, 4, 4, 2, 2,)</a:t>
            </a:r>
            <a:endParaRPr lang="en-US" dirty="0"/>
          </a:p>
          <a:p>
            <a:r>
              <a:rPr lang="en-US" dirty="0"/>
              <a:t>Either combine factors or pad with 1s until these are equal length to get our number of sites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37DB372-EF3C-4A01-B75D-C7B4778FB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75" y="2455543"/>
            <a:ext cx="6232212" cy="336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738B5F-E928-45DA-A3C8-104251EF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34898"/>
            <a:ext cx="8595360" cy="1256424"/>
          </a:xfrm>
        </p:spPr>
        <p:txBody>
          <a:bodyPr/>
          <a:lstStyle/>
          <a:p>
            <a:r>
              <a:rPr lang="en-US" dirty="0"/>
              <a:t>Decomposed FC2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68E762F-B861-4529-95CD-8A7C259FE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89080" y="1828800"/>
            <a:ext cx="7323272" cy="4871967"/>
          </a:xfrm>
        </p:spPr>
      </p:pic>
    </p:spTree>
    <p:extLst>
      <p:ext uri="{BB962C8B-B14F-4D97-AF65-F5344CB8AC3E}">
        <p14:creationId xmlns:p14="http://schemas.microsoft.com/office/powerpoint/2010/main" val="335624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Compressing Each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18874" y="2325158"/>
                <a:ext cx="4534048" cy="3854979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dirty="0"/>
                  <a:t>We can apply our algorithm and reduce the maximum </a:t>
                </a:r>
                <a:r>
                  <a:rPr lang="en-US"/>
                  <a:t>bond dimension (D0 = 448, D1 = 32)</a:t>
                </a:r>
                <a:endParaRPr lang="en-US" dirty="0"/>
              </a:p>
              <a:p>
                <a:r>
                  <a:rPr lang="en-US" dirty="0"/>
                  <a:t>We then re-contract the MPS/MPO and replace the matrix into the model to check for loss of accuracy</a:t>
                </a:r>
              </a:p>
              <a:p>
                <a:r>
                  <a:rPr lang="en-US" dirty="0"/>
                  <a:t>Compression Ratio is relative to original weights tensor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𝐶𝑜𝑚𝑝𝑟𝑒𝑠𝑠𝑖𝑜𝑛𝑅𝑎𝑡𝑖𝑜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𝑀𝑃𝑂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𝑃𝑎𝑟𝑎𝑚𝑒𝑡𝑒𝑟𝑠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𝑂𝑟𝑖𝑔𝑃𝑎𝑟𝑎𝑚𝑒𝑡𝑒𝑟𝑠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Note: We count all elements as a parameter, but MPS/MPOs can have interdependency due to SVD. Therefore we are overcounting (see 100+% </a:t>
                </a:r>
                <a:r>
                  <a:rPr lang="en-US" dirty="0" err="1"/>
                  <a:t>CompRatio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8874" y="2325158"/>
                <a:ext cx="4534048" cy="3854979"/>
              </a:xfrm>
              <a:blipFill>
                <a:blip r:embed="rId2"/>
                <a:stretch>
                  <a:fillRect l="-134" t="-2054" r="-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8B1CB-ABC6-45F6-9EE0-E31E0C050E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354"/>
            <a:ext cx="4479925" cy="3250141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174807DE-C591-492B-BB8E-D6AE954F5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628495"/>
            <a:ext cx="4479925" cy="32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1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Optimizing the Bond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18874" y="2325158"/>
                <a:ext cx="4534048" cy="3854979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dirty="0"/>
                  <a:t>We cannot fully compress each layer since they affect each other</a:t>
                </a:r>
              </a:p>
              <a:p>
                <a:r>
                  <a:rPr lang="en-US" dirty="0"/>
                  <a:t>Permutation Search:</a:t>
                </a:r>
              </a:p>
              <a:p>
                <a:pPr lvl="1"/>
                <a:r>
                  <a:rPr lang="en-US" dirty="0"/>
                  <a:t>Compress a given layer until we reach a threshold</a:t>
                </a:r>
              </a:p>
              <a:p>
                <a:pPr lvl="1"/>
                <a:r>
                  <a:rPr lang="en-US" dirty="0"/>
                  <a:t>Switch to the next layer and continue</a:t>
                </a:r>
              </a:p>
              <a:p>
                <a:r>
                  <a:rPr lang="en-US" dirty="0"/>
                  <a:t>(Pseudo)Depth-First Search:</a:t>
                </a:r>
              </a:p>
              <a:p>
                <a:pPr lvl="1"/>
                <a:r>
                  <a:rPr lang="en-US" dirty="0"/>
                  <a:t>At each node, we look at the nearby nodes and calculate the change in loss and change in parameters if we compress layer 0 or layer 1 for each decision</a:t>
                </a:r>
              </a:p>
              <a:p>
                <a:pPr lvl="1"/>
                <a:r>
                  <a:rPr lang="en-US" dirty="0"/>
                  <a:t>We calculate a term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/>
                  <a:t> which we want to minimize at each step</a:t>
                </a:r>
              </a:p>
              <a:p>
                <a:pPr lvl="1"/>
                <a:r>
                  <a:rPr lang="en-US" dirty="0"/>
                  <a:t>We follow this path until we reach a threshold for maximum loss tolerance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8874" y="2325158"/>
                <a:ext cx="4534048" cy="3854979"/>
              </a:xfrm>
              <a:blipFill>
                <a:blip r:embed="rId2"/>
                <a:stretch>
                  <a:fillRect l="-134" t="-2054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74686" y="694176"/>
            <a:ext cx="6184664" cy="1608727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F83A15D-BF49-4DD5-B63F-46821A6AA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074686" y="4555097"/>
            <a:ext cx="6184661" cy="160872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BFFC87A-B1C7-4182-ADF5-01585D467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1537" y="2624636"/>
            <a:ext cx="6184661" cy="160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9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Results: Compressing FC2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18874" y="2325158"/>
                <a:ext cx="4534048" cy="385497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We follow the algorithm to a given loss threshold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Compression Ratio is relative to the entire network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𝐶𝑜𝑚𝑝𝑅𝑎𝑡𝑖𝑜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𝐿𝑎𝑦𝑒𝑟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𝐿𝑎𝑦𝑒𝑟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200704+2560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8874" y="2325158"/>
                <a:ext cx="4534048" cy="3854979"/>
              </a:xfrm>
              <a:blipFill>
                <a:blip r:embed="rId2"/>
                <a:stretch>
                  <a:fillRect l="-269" t="-1106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3157" y="2750029"/>
            <a:ext cx="5209989" cy="13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700780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Further Improvement:</a:t>
            </a:r>
            <a:br>
              <a:rPr lang="en-US" dirty="0"/>
            </a:br>
            <a:r>
              <a:rPr lang="en-US" dirty="0"/>
              <a:t>FC2 MPO Net (Gao 2020)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75CC6-19D5-429D-86B3-464244A1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874" y="2325158"/>
            <a:ext cx="4534048" cy="385497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/>
              <a:t>Trains the network with an MPO structure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Bond dimension is chosen as a hyperparameter</a:t>
            </a:r>
          </a:p>
          <a:p>
            <a:endParaRPr lang="en-US" dirty="0"/>
          </a:p>
          <a:p>
            <a:r>
              <a:rPr lang="en-US" dirty="0"/>
              <a:t>Significant compression while reaching similar accuracies according to their results</a:t>
            </a:r>
          </a:p>
          <a:p>
            <a:endParaRPr lang="en-US" dirty="0"/>
          </a:p>
          <a:p>
            <a:r>
              <a:rPr lang="en-US" dirty="0"/>
              <a:t>Figure was for an initial training of D=16 for both layers. Note that we reach much lower bonds than previously.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5355" y="2462810"/>
            <a:ext cx="4682649" cy="33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75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5281-364A-4B33-A2C1-ED8D29B9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2C51-E698-4F2F-9C97-F3A725E98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 in the direction of quantum science, specifically on the application-side</a:t>
            </a:r>
          </a:p>
          <a:p>
            <a:r>
              <a:rPr lang="en-US" dirty="0"/>
              <a:t>Significant experience with programming, some experience with machine learning</a:t>
            </a:r>
          </a:p>
          <a:p>
            <a:r>
              <a:rPr lang="en-US" dirty="0"/>
              <a:t>Began with a vague understanding of tensor networks after visiting the LMU lecture a few semesters ago</a:t>
            </a:r>
          </a:p>
          <a:p>
            <a:r>
              <a:rPr lang="en-US" dirty="0"/>
              <a:t>Interest in the papers published by Dr. Nicola </a:t>
            </a:r>
            <a:r>
              <a:rPr lang="en-US" dirty="0" err="1"/>
              <a:t>Pancotti</a:t>
            </a:r>
            <a:r>
              <a:rPr lang="en-US" dirty="0"/>
              <a:t> (and colleagues) in the Max Planck Quantum Optics Theory </a:t>
            </a:r>
            <a:r>
              <a:rPr lang="en-US" dirty="0" err="1"/>
              <a:t>Divsion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01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700780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Visualization of Compression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75CC6-19D5-429D-86B3-464244A1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874" y="2325158"/>
            <a:ext cx="4534048" cy="385497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/>
              <a:t>We can build intuition since this is a shallow network and now with few bond dimensions (For deep networks with N layers in N-dimensional space, we cannot calculate all nodes beforehand)</a:t>
            </a:r>
          </a:p>
          <a:p>
            <a:endParaRPr lang="en-US" dirty="0"/>
          </a:p>
          <a:p>
            <a:r>
              <a:rPr lang="en-US" dirty="0"/>
              <a:t>Trained both layers at D = 8</a:t>
            </a:r>
          </a:p>
          <a:p>
            <a:endParaRPr lang="en-US" dirty="0"/>
          </a:p>
          <a:p>
            <a:r>
              <a:rPr lang="en-US" dirty="0"/>
              <a:t>Initial node is bottom right (8,8) from which we follow a graph</a:t>
            </a:r>
          </a:p>
          <a:p>
            <a:endParaRPr lang="en-US" dirty="0"/>
          </a:p>
          <a:p>
            <a:r>
              <a:rPr lang="en-US" dirty="0"/>
              <a:t>We can only see neighboring nodes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2413" y="1147472"/>
            <a:ext cx="4534048" cy="47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2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/>
              <a:t>Search Algorithm up to 1 % Threshold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08ED45-346D-4101-BAD1-0F629558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2325157"/>
            <a:ext cx="3690425" cy="3854979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043949" y="640080"/>
            <a:ext cx="5376430" cy="5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99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/>
              <a:t>Search Algorithm up to 1 % Threshold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08ED45-346D-4101-BAD1-0F629558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2325157"/>
            <a:ext cx="3690425" cy="3854979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43949" y="640080"/>
            <a:ext cx="5376430" cy="55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7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/>
              <a:t>Search Algorithm up to 1 % Threshold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08ED45-346D-4101-BAD1-0F629558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2325157"/>
            <a:ext cx="3690425" cy="3854979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43949" y="640080"/>
            <a:ext cx="5376430" cy="55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6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/>
              <a:t>Search Algorithm up to 1 % Threshold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08ED45-346D-4101-BAD1-0F629558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2325157"/>
            <a:ext cx="3690425" cy="3854979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43949" y="640080"/>
            <a:ext cx="5376429" cy="55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09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/>
              <a:t>Search Algorithm up to 1 % Threshold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08ED45-346D-4101-BAD1-0F629558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2325157"/>
            <a:ext cx="3690425" cy="3854979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43949" y="640080"/>
            <a:ext cx="5376429" cy="55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6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5795048" cy="1325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Compressing</a:t>
            </a:r>
            <a:br>
              <a:rPr lang="en-US" dirty="0"/>
            </a:br>
            <a:r>
              <a:rPr lang="en-US" dirty="0"/>
              <a:t>FC2 MPO 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75CC6-19D5-429D-86B3-464244A1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874" y="2325158"/>
            <a:ext cx="4307805" cy="38549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Cyan path </a:t>
            </a:r>
            <a:r>
              <a:rPr lang="en-US" dirty="0">
                <a:sym typeface="Wingdings" panose="05000000000000000000" pitchFamily="2" charset="2"/>
              </a:rPr>
              <a:t> Depth-First Search</a:t>
            </a:r>
          </a:p>
          <a:p>
            <a:r>
              <a:rPr lang="en-US" dirty="0">
                <a:sym typeface="Wingdings" panose="05000000000000000000" pitchFamily="2" charset="2"/>
              </a:rPr>
              <a:t>Blue path  Permutation 0,1</a:t>
            </a:r>
          </a:p>
          <a:p>
            <a:r>
              <a:rPr lang="en-US" dirty="0">
                <a:sym typeface="Wingdings" panose="05000000000000000000" pitchFamily="2" charset="2"/>
              </a:rPr>
              <a:t>Green path  Permutation 1,0</a:t>
            </a:r>
          </a:p>
          <a:p>
            <a:r>
              <a:rPr lang="en-US" dirty="0">
                <a:sym typeface="Wingdings" panose="05000000000000000000" pitchFamily="2" charset="2"/>
              </a:rPr>
              <a:t>Nodes above loss threshold are blackened</a:t>
            </a:r>
          </a:p>
          <a:p>
            <a:r>
              <a:rPr lang="en-US" dirty="0">
                <a:sym typeface="Wingdings" panose="05000000000000000000" pitchFamily="2" charset="2"/>
              </a:rPr>
              <a:t>The algorithm gives access to N!+1 local solutions for N total layers. Global solution is marked by the white X.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933" y="944038"/>
            <a:ext cx="3090882" cy="321257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78A2AEC-7F5D-495D-ACED-BD84E27CC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679" y="4854576"/>
            <a:ext cx="6088228" cy="105938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564242E-E10E-482D-ABE7-94172A4EB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2815" y="944038"/>
            <a:ext cx="3090881" cy="32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9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Future Improvements:</a:t>
            </a:r>
            <a:br>
              <a:rPr lang="en-US" dirty="0"/>
            </a:br>
            <a:r>
              <a:rPr lang="en-US" dirty="0"/>
              <a:t>MPS Input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7B4A5C-1BD3-4CF4-B610-5C4C4E202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351" y="1733237"/>
            <a:ext cx="9483364" cy="731520"/>
          </a:xfrm>
        </p:spPr>
        <p:txBody>
          <a:bodyPr/>
          <a:lstStyle/>
          <a:p>
            <a:r>
              <a:rPr lang="en-US" dirty="0"/>
              <a:t>Allows tensor contractions to be utilized during application to take full advantage of fewer parameters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F8290C-260D-44B6-A6E1-ED784B48D9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7236" y="2574238"/>
            <a:ext cx="3961911" cy="4216152"/>
          </a:xfrm>
        </p:spPr>
      </p:pic>
    </p:spTree>
    <p:extLst>
      <p:ext uri="{BB962C8B-B14F-4D97-AF65-F5344CB8AC3E}">
        <p14:creationId xmlns:p14="http://schemas.microsoft.com/office/powerpoint/2010/main" val="412840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Future Improvements:</a:t>
            </a:r>
            <a:br>
              <a:rPr lang="en-US" dirty="0"/>
            </a:br>
            <a:r>
              <a:rPr lang="en-US" dirty="0"/>
              <a:t>Qubit Input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1CCE1-46D2-4C38-9852-241583EFF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6190980" cy="7315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Utilizes tensor contraction as in MPS input, but also increases the number of sites to fully take advantage of tensor network algorithms</a:t>
            </a:r>
          </a:p>
        </p:txBody>
      </p:sp>
      <p:pic>
        <p:nvPicPr>
          <p:cNvPr id="12" name="Content Placeholder 11" descr="A picture containing game, table, kite&#10;&#10;Description automatically generated">
            <a:extLst>
              <a:ext uri="{FF2B5EF4-FFF2-40B4-BE49-F238E27FC236}">
                <a16:creationId xmlns:a16="http://schemas.microsoft.com/office/drawing/2014/main" id="{F2C88DB0-FEF3-4EE8-B0C5-6366093191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754930"/>
            <a:ext cx="4479925" cy="3170589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D974A74-873C-4235-B6B9-15D3C3A241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032" y="693448"/>
            <a:ext cx="3293805" cy="5798792"/>
          </a:xfrm>
        </p:spPr>
      </p:pic>
    </p:spTree>
    <p:extLst>
      <p:ext uri="{BB962C8B-B14F-4D97-AF65-F5344CB8AC3E}">
        <p14:creationId xmlns:p14="http://schemas.microsoft.com/office/powerpoint/2010/main" val="278198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AFA022-B2F3-4ECE-AD08-18D59924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DB2947-4312-4D5E-891E-293900C0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created a Python library for the tensor network operations as well as modifications for applying them to neural networks.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first time, we applied a DMRG-like compression algorithm to neural networks to reduce the necessary parameters with little or even no loss of accuracy.</a:t>
            </a:r>
          </a:p>
          <a:p>
            <a:endParaRPr lang="en-US" dirty="0"/>
          </a:p>
          <a:p>
            <a:r>
              <a:rPr lang="en-US" dirty="0"/>
              <a:t>A neural network can be trained as an MPS/MPO (Gao 2020) upon which we can improve by applying our compression algorithm.</a:t>
            </a:r>
          </a:p>
          <a:p>
            <a:endParaRPr lang="en-US" dirty="0"/>
          </a:p>
          <a:p>
            <a:r>
              <a:rPr lang="en-US" dirty="0"/>
              <a:t>Overall, we have shown a proof-of-concept of applying a compression algorithm to a Fully-Connected 2 Layer network, but preliminary results show that this should generalize to convolutional layers and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3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1E42-CC26-475B-AB16-2F0E37A7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Abbreviations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D7D6-0267-4228-9266-F89C0C043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Product State (MPS)</a:t>
            </a:r>
          </a:p>
          <a:p>
            <a:endParaRPr lang="en-US" dirty="0"/>
          </a:p>
          <a:p>
            <a:r>
              <a:rPr lang="en-US" dirty="0"/>
              <a:t>Matrix Product Operator (MPO)</a:t>
            </a:r>
          </a:p>
          <a:p>
            <a:endParaRPr lang="en-US" dirty="0"/>
          </a:p>
          <a:p>
            <a:r>
              <a:rPr lang="en-US" dirty="0"/>
              <a:t>Singular Value Decomposition (SVD)</a:t>
            </a:r>
          </a:p>
          <a:p>
            <a:endParaRPr lang="en-US" dirty="0"/>
          </a:p>
          <a:p>
            <a:r>
              <a:rPr lang="en-US" dirty="0"/>
              <a:t>Density Matrix Renormalization Group (DMRG)</a:t>
            </a:r>
          </a:p>
          <a:p>
            <a:endParaRPr lang="en-US" dirty="0"/>
          </a:p>
          <a:p>
            <a:r>
              <a:rPr lang="en-US" dirty="0"/>
              <a:t>Fully Connected 2-Layer Network (FC2)</a:t>
            </a:r>
          </a:p>
        </p:txBody>
      </p:sp>
    </p:spTree>
    <p:extLst>
      <p:ext uri="{BB962C8B-B14F-4D97-AF65-F5344CB8AC3E}">
        <p14:creationId xmlns:p14="http://schemas.microsoft.com/office/powerpoint/2010/main" val="3383020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9A63-28D2-4793-9CE3-F64CA5CF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7023D-2DA8-41AD-BCF6-0EC548C21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J. von Delft. Lecture notes in tensor networks. Ludwig-</a:t>
            </a:r>
            <a:r>
              <a:rPr lang="en-US" dirty="0" err="1"/>
              <a:t>Maximilians</a:t>
            </a:r>
            <a:r>
              <a:rPr lang="en-US" dirty="0"/>
              <a:t> Universität München, July 2020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U. </a:t>
            </a:r>
            <a:r>
              <a:rPr lang="en-US" dirty="0" err="1"/>
              <a:t>Schollwöck</a:t>
            </a:r>
            <a:r>
              <a:rPr lang="en-US" dirty="0"/>
              <a:t>. The density-matrix renormalization group in the age of matrix product states. </a:t>
            </a:r>
            <a:r>
              <a:rPr lang="en-US" i="1" dirty="0"/>
              <a:t>Annals of physics</a:t>
            </a:r>
            <a:r>
              <a:rPr lang="en-US" dirty="0"/>
              <a:t>, 326(1):96-192, 2011.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Z.-F. Gao, S. Cheng, R.-Q. He, Z. </a:t>
            </a:r>
            <a:r>
              <a:rPr lang="en-US" dirty="0" err="1"/>
              <a:t>Xie</a:t>
            </a:r>
            <a:r>
              <a:rPr lang="en-US" dirty="0"/>
              <a:t>, H.-H. Zhao, Z.-Y. Lu, and T. Xiang. Compressing deep neural networks by matrix product operators. </a:t>
            </a:r>
            <a:r>
              <a:rPr lang="en-US" i="1" dirty="0"/>
              <a:t>Physical Review Research</a:t>
            </a:r>
            <a:r>
              <a:rPr lang="en-US" dirty="0"/>
              <a:t>, 2(2):023300, 2020.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E. </a:t>
            </a:r>
            <a:r>
              <a:rPr lang="en-US" dirty="0" err="1"/>
              <a:t>Stoudenmire</a:t>
            </a:r>
            <a:r>
              <a:rPr lang="en-US" dirty="0"/>
              <a:t> and D. J. Schwab. Supervised learning with tensor networks. In </a:t>
            </a:r>
            <a:r>
              <a:rPr lang="en-US" i="1" dirty="0"/>
              <a:t>Advances in Neural Information Processing Systems</a:t>
            </a:r>
            <a:r>
              <a:rPr lang="en-US" dirty="0"/>
              <a:t>, pages 4799-4807, 2016. 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4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40" y="641063"/>
            <a:ext cx="3525938" cy="5572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are tensor networks?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705894" y="641064"/>
                <a:ext cx="6286571" cy="3458988"/>
              </a:xfr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r>
                  <a:rPr lang="en-US" dirty="0"/>
                  <a:t>Tensors are mathematical objects defined by their rank or number of dimensions (vectors, matrices, rank-N tensors), visually shown with legs</a:t>
                </a:r>
              </a:p>
              <a:p>
                <a:r>
                  <a:rPr lang="en-US" dirty="0"/>
                  <a:t>Ability to decompose arbitrary tensors into a product of smaller tensors</a:t>
                </a:r>
              </a:p>
              <a:p>
                <a:r>
                  <a:rPr lang="en-US" dirty="0"/>
                  <a:t>Example: State for a 2-state system is described by a length-2 vector. State for L 2-state systems is described by a length-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 vector through the tensor product.</a:t>
                </a:r>
              </a:p>
              <a:p>
                <a:r>
                  <a:rPr lang="en-US" dirty="0"/>
                  <a:t>3-Site Matrix Product State (MPS) consists of tensors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pictured, from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05894" y="641064"/>
                <a:ext cx="6286571" cy="3458988"/>
              </a:xfrm>
              <a:blipFill>
                <a:blip r:embed="rId2"/>
                <a:stretch>
                  <a:fillRect l="-97" t="-704" r="-1358" b="-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06415" y="4343401"/>
            <a:ext cx="5085528" cy="1876063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726DF1ED-9DFF-4144-AFDF-39B880D86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8870" y="4658998"/>
            <a:ext cx="3552667" cy="12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8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40" y="641063"/>
            <a:ext cx="3525938" cy="5572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are tensor networks?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705894" y="641064"/>
                <a:ext cx="6286571" cy="345898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Exploits locality and allows site-wise operations to be applied</a:t>
                </a:r>
              </a:p>
              <a:p>
                <a:r>
                  <a:rPr lang="en-US" dirty="0"/>
                  <a:t>Computationally many smaller operations should be more efficient than a single large operation</a:t>
                </a:r>
              </a:p>
              <a:p>
                <a:r>
                  <a:rPr lang="en-US" dirty="0"/>
                  <a:t>Concept can also be extended to operators in quantum mechanics as Matrix Product Operators (MPO) (figure from matrix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×(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There exists a bond dimension D such that the factorization is an exact representation of our original tensor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075CC6-19D5-429D-86B3-464244A1F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05894" y="641064"/>
                <a:ext cx="6286571" cy="3458988"/>
              </a:xfrm>
              <a:blipFill>
                <a:blip r:embed="rId2"/>
                <a:stretch>
                  <a:fillRect l="-194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04569" y="4094574"/>
            <a:ext cx="4089219" cy="21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39" y="641063"/>
            <a:ext cx="10147943" cy="1065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Important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637" y="2613114"/>
            <a:ext cx="9034146" cy="1154141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02E1A45-54FB-4B69-B530-4FB17EF40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83103" y="4674234"/>
            <a:ext cx="5966258" cy="15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40" y="641063"/>
            <a:ext cx="3702092" cy="5572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Decomposing</a:t>
            </a:r>
            <a:br>
              <a:rPr lang="en-US" dirty="0"/>
            </a:br>
            <a:r>
              <a:rPr lang="en-US" dirty="0"/>
              <a:t>a tensor into an MPS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75CC6-19D5-429D-86B3-464244A1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5894" y="641064"/>
            <a:ext cx="6286571" cy="34589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Algorithm begins with a vector, which any tensor can be reshaped into</a:t>
            </a:r>
          </a:p>
          <a:p>
            <a:r>
              <a:rPr lang="en-US" dirty="0"/>
              <a:t>This is then reshaped into a matrix according to the desired physical dimension such that the “Compact SVD” can be applied which removes non-zero singular values</a:t>
            </a:r>
          </a:p>
          <a:p>
            <a:r>
              <a:rPr lang="en-US" dirty="0"/>
              <a:t>We exploit the SVD such that eigenvector matrix is reshaped into our site tensor</a:t>
            </a:r>
          </a:p>
          <a:p>
            <a:r>
              <a:rPr lang="en-US" dirty="0"/>
              <a:t>This is repeated until we fully decompose our tensor completely into L sites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898" y="4412129"/>
            <a:ext cx="6158043" cy="11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9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is DMRG?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75CC6-19D5-429D-86B3-464244A1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874" y="2325158"/>
            <a:ext cx="4534048" cy="38549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Algorithm for solving for the ground state MPS as well as the ground state eigenvalue for some operator</a:t>
            </a:r>
          </a:p>
          <a:p>
            <a:r>
              <a:rPr lang="en-US" dirty="0"/>
              <a:t>Typically applied to Hamiltonians to find the ground state energy</a:t>
            </a:r>
          </a:p>
          <a:p>
            <a:r>
              <a:rPr lang="en-US" dirty="0"/>
              <a:t>General Idea: Sweeps back and forth optimizing site-wise until we reach a solution (i.e. difference in energy between scans is under some threshold)</a:t>
            </a:r>
          </a:p>
          <a:p>
            <a:r>
              <a:rPr lang="en-US" dirty="0"/>
              <a:t>Figure shows </a:t>
            </a:r>
            <a:r>
              <a:rPr lang="en-US" dirty="0" err="1"/>
              <a:t>Ising</a:t>
            </a:r>
            <a:r>
              <a:rPr lang="en-US" dirty="0"/>
              <a:t> model Hamiltonian for J=1, g=1 and 100 particles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33157" y="1651091"/>
            <a:ext cx="5209989" cy="35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8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5D2-3823-4E27-BFDD-58AF1726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DMRG Compression: Theory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75CC6-19D5-429D-86B3-464244A1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874" y="2325158"/>
            <a:ext cx="4534048" cy="385497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As mentioned, states are represented exactly for a given bond dimension D</a:t>
            </a:r>
          </a:p>
          <a:p>
            <a:r>
              <a:rPr lang="en-US" dirty="0"/>
              <a:t>We can create an MPS with bond dimension D’ &lt; D and apply a DMRG-like algorithm</a:t>
            </a:r>
          </a:p>
          <a:p>
            <a:r>
              <a:rPr lang="en-US" dirty="0"/>
              <a:t>This minimizes the Euclidean distance between our original MPS and compressed MPS by sweeping back and forth</a:t>
            </a:r>
          </a:p>
          <a:p>
            <a:r>
              <a:rPr lang="en-US" dirty="0"/>
              <a:t>Overall: We can represent a tensor exactly as an MPS and compress it even further by reducing the bond dimension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8D629-87B0-4CBB-8479-454F03625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860" y="547249"/>
            <a:ext cx="4939702" cy="3555817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9B4B34E-54DB-4575-B4D3-DFC8A81A9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60903" y="4252647"/>
            <a:ext cx="3771615" cy="21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3026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CD0FA50A3E3F4D932F2BF2E70C5F41" ma:contentTypeVersion="10" ma:contentTypeDescription="Create a new document." ma:contentTypeScope="" ma:versionID="7e130dda96a65a5ef60bb45e549a7a63">
  <xsd:schema xmlns:xsd="http://www.w3.org/2001/XMLSchema" xmlns:xs="http://www.w3.org/2001/XMLSchema" xmlns:p="http://schemas.microsoft.com/office/2006/metadata/properties" xmlns:ns3="d6e6f469-a56c-47ed-96e6-bb6b64bca8f8" targetNamespace="http://schemas.microsoft.com/office/2006/metadata/properties" ma:root="true" ma:fieldsID="83e74ac9fb5b13157a195df5b1e9737f" ns3:_="">
    <xsd:import namespace="d6e6f469-a56c-47ed-96e6-bb6b64bca8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e6f469-a56c-47ed-96e6-bb6b64bca8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50A5F6-9CD1-4926-8E9D-6506ACE563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8A85A49-43CF-480A-9113-B002B760DE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CEB006-1F79-40F6-BC15-BB7A2AB0B9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e6f469-a56c-47ed-96e6-bb6b64bca8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</Words>
  <Application>Microsoft Office PowerPoint</Application>
  <PresentationFormat>Widescreen</PresentationFormat>
  <Paragraphs>144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Cambria Math</vt:lpstr>
      <vt:lpstr>Century Schoolbook</vt:lpstr>
      <vt:lpstr>Wingdings 2</vt:lpstr>
      <vt:lpstr>View</vt:lpstr>
      <vt:lpstr>DMRG-inspired Algorithms for Compression of Neural Networks</vt:lpstr>
      <vt:lpstr>Personal Motivation</vt:lpstr>
      <vt:lpstr>Abbreviations</vt:lpstr>
      <vt:lpstr>What are tensor networks?</vt:lpstr>
      <vt:lpstr>What are tensor networks?</vt:lpstr>
      <vt:lpstr>Important Properties</vt:lpstr>
      <vt:lpstr>Decomposing a tensor into an MPS</vt:lpstr>
      <vt:lpstr>What is DMRG?</vt:lpstr>
      <vt:lpstr>DMRG Compression: Theory</vt:lpstr>
      <vt:lpstr>DMRG Compression: Algorithm</vt:lpstr>
      <vt:lpstr>Neural Networks</vt:lpstr>
      <vt:lpstr>Fully-Connected 2 Layer (FC2)</vt:lpstr>
      <vt:lpstr>FC2 as an MPS/MPO</vt:lpstr>
      <vt:lpstr>FC2 as an MPS/MPO</vt:lpstr>
      <vt:lpstr>Decomposed FC2</vt:lpstr>
      <vt:lpstr>Compressing Each Layer</vt:lpstr>
      <vt:lpstr>Optimizing the Bond Dimensions</vt:lpstr>
      <vt:lpstr>Results: Compressing FC2</vt:lpstr>
      <vt:lpstr>Further Improvement: FC2 MPO Net (Gao 2020)</vt:lpstr>
      <vt:lpstr>Visualization of Compression Graph</vt:lpstr>
      <vt:lpstr>Search Algorithm up to 1 % Threshold</vt:lpstr>
      <vt:lpstr>Search Algorithm up to 1 % Threshold</vt:lpstr>
      <vt:lpstr>Search Algorithm up to 1 % Threshold</vt:lpstr>
      <vt:lpstr>Search Algorithm up to 1 % Threshold</vt:lpstr>
      <vt:lpstr>Search Algorithm up to 1 % Threshold</vt:lpstr>
      <vt:lpstr>Results: Compressing FC2 MPO Net</vt:lpstr>
      <vt:lpstr>Future Improvements: MPS Input</vt:lpstr>
      <vt:lpstr>Future Improvements: Qubit Input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DMRG-inspired Algorithms for Compression of Neural Networks</dc:title>
  <dc:creator>Sander, Aaron</dc:creator>
  <cp:lastModifiedBy>Aaron Sander</cp:lastModifiedBy>
  <cp:revision>2</cp:revision>
  <dcterms:created xsi:type="dcterms:W3CDTF">2020-09-17T09:45:35Z</dcterms:created>
  <dcterms:modified xsi:type="dcterms:W3CDTF">2020-09-17T19:38:59Z</dcterms:modified>
</cp:coreProperties>
</file>